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modifyVerifier cryptProviderType="rsaAES" cryptAlgorithmClass="hash" cryptAlgorithmType="typeAny" cryptAlgorithmSid="14" spinCount="100000" saltData="/6Lk+wITTN1J7KQQxhhHQA==" hashData="mP0BmmoFHERg8t7dbk1uTFx6oVQOcfJ+xd4Z2Hrl/Cq4k1GfG6irpOye6AIQJgEMMAfatpHtcRPK+n+oWI4xGQ=="/>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24D9A9-1CFE-43FD-B7E3-9D04748FF413}"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2E6D2C8A-EEDF-4C61-8505-D47F87861434}">
      <dgm:prSet/>
      <dgm:spPr/>
      <dgm:t>
        <a:bodyPr/>
        <a:lstStyle/>
        <a:p>
          <a:r>
            <a:rPr lang="en-US"/>
            <a:t>Mix of industries on the site</a:t>
          </a:r>
        </a:p>
      </dgm:t>
    </dgm:pt>
    <dgm:pt modelId="{D11B0156-4275-40DD-92D2-08257175EF56}" type="parTrans" cxnId="{5CEFA755-082D-474E-B348-A70B261D6D5C}">
      <dgm:prSet/>
      <dgm:spPr/>
      <dgm:t>
        <a:bodyPr/>
        <a:lstStyle/>
        <a:p>
          <a:endParaRPr lang="en-US"/>
        </a:p>
      </dgm:t>
    </dgm:pt>
    <dgm:pt modelId="{AF619E84-F366-4C55-BC78-656AD2E4E49B}" type="sibTrans" cxnId="{5CEFA755-082D-474E-B348-A70B261D6D5C}">
      <dgm:prSet/>
      <dgm:spPr/>
      <dgm:t>
        <a:bodyPr/>
        <a:lstStyle/>
        <a:p>
          <a:endParaRPr lang="en-US"/>
        </a:p>
      </dgm:t>
    </dgm:pt>
    <dgm:pt modelId="{8A7C8A32-0717-4287-AEA1-7CFB27F02149}">
      <dgm:prSet/>
      <dgm:spPr/>
      <dgm:t>
        <a:bodyPr/>
        <a:lstStyle/>
        <a:p>
          <a:r>
            <a:rPr lang="en-US"/>
            <a:t>Transport Services</a:t>
          </a:r>
        </a:p>
      </dgm:t>
    </dgm:pt>
    <dgm:pt modelId="{00472886-2A37-458A-8919-C83D23B9E172}" type="parTrans" cxnId="{699E1A54-5661-4386-8C68-D312A520AB7A}">
      <dgm:prSet/>
      <dgm:spPr/>
      <dgm:t>
        <a:bodyPr/>
        <a:lstStyle/>
        <a:p>
          <a:endParaRPr lang="en-US"/>
        </a:p>
      </dgm:t>
    </dgm:pt>
    <dgm:pt modelId="{16277712-05C5-4707-A07F-B94DCF4595AB}" type="sibTrans" cxnId="{699E1A54-5661-4386-8C68-D312A520AB7A}">
      <dgm:prSet/>
      <dgm:spPr/>
      <dgm:t>
        <a:bodyPr/>
        <a:lstStyle/>
        <a:p>
          <a:endParaRPr lang="en-US"/>
        </a:p>
      </dgm:t>
    </dgm:pt>
    <dgm:pt modelId="{EC4E4949-D9FE-4B03-8981-0892AE9CA31D}">
      <dgm:prSet/>
      <dgm:spPr/>
      <dgm:t>
        <a:bodyPr/>
        <a:lstStyle/>
        <a:p>
          <a:r>
            <a:rPr lang="en-US"/>
            <a:t>Fuel Storage</a:t>
          </a:r>
        </a:p>
      </dgm:t>
    </dgm:pt>
    <dgm:pt modelId="{CB6E0B77-838C-4BAF-9773-77810492A00C}" type="parTrans" cxnId="{63AAD7E4-8572-467A-91EE-B7B62DDB6A3B}">
      <dgm:prSet/>
      <dgm:spPr/>
      <dgm:t>
        <a:bodyPr/>
        <a:lstStyle/>
        <a:p>
          <a:endParaRPr lang="en-US"/>
        </a:p>
      </dgm:t>
    </dgm:pt>
    <dgm:pt modelId="{13F5A0D4-092E-474E-A725-9AD473B6EAF2}" type="sibTrans" cxnId="{63AAD7E4-8572-467A-91EE-B7B62DDB6A3B}">
      <dgm:prSet/>
      <dgm:spPr/>
      <dgm:t>
        <a:bodyPr/>
        <a:lstStyle/>
        <a:p>
          <a:endParaRPr lang="en-US"/>
        </a:p>
      </dgm:t>
    </dgm:pt>
    <dgm:pt modelId="{B70C8241-A0E9-4F0D-ACF9-617EE654D979}">
      <dgm:prSet/>
      <dgm:spPr/>
      <dgm:t>
        <a:bodyPr/>
        <a:lstStyle/>
        <a:p>
          <a:r>
            <a:rPr lang="en-US"/>
            <a:t>Air Quality Management </a:t>
          </a:r>
        </a:p>
      </dgm:t>
    </dgm:pt>
    <dgm:pt modelId="{7E74A0FD-9FB1-4E89-B874-7D0837D3F998}" type="parTrans" cxnId="{ABBD1DB9-D4AE-434D-A01E-D6102757A2C3}">
      <dgm:prSet/>
      <dgm:spPr/>
      <dgm:t>
        <a:bodyPr/>
        <a:lstStyle/>
        <a:p>
          <a:endParaRPr lang="en-US"/>
        </a:p>
      </dgm:t>
    </dgm:pt>
    <dgm:pt modelId="{19BA3C0C-FCD7-4055-A441-1318A195AFD0}" type="sibTrans" cxnId="{ABBD1DB9-D4AE-434D-A01E-D6102757A2C3}">
      <dgm:prSet/>
      <dgm:spPr/>
      <dgm:t>
        <a:bodyPr/>
        <a:lstStyle/>
        <a:p>
          <a:endParaRPr lang="en-US"/>
        </a:p>
      </dgm:t>
    </dgm:pt>
    <dgm:pt modelId="{D529BF9A-8F29-4F93-AEC7-1E67DB144360}">
      <dgm:prSet/>
      <dgm:spPr/>
      <dgm:t>
        <a:bodyPr/>
        <a:lstStyle/>
        <a:p>
          <a:r>
            <a:rPr lang="en-US"/>
            <a:t>Water Quality Management </a:t>
          </a:r>
        </a:p>
      </dgm:t>
    </dgm:pt>
    <dgm:pt modelId="{4CB6B23C-1843-4E95-96C0-F11743708753}" type="parTrans" cxnId="{DE2C5864-8AA1-47A4-BD95-E10899AA12E5}">
      <dgm:prSet/>
      <dgm:spPr/>
      <dgm:t>
        <a:bodyPr/>
        <a:lstStyle/>
        <a:p>
          <a:endParaRPr lang="en-US"/>
        </a:p>
      </dgm:t>
    </dgm:pt>
    <dgm:pt modelId="{A11A2E7C-E150-438D-94E0-CC01FD7A18D9}" type="sibTrans" cxnId="{DE2C5864-8AA1-47A4-BD95-E10899AA12E5}">
      <dgm:prSet/>
      <dgm:spPr/>
      <dgm:t>
        <a:bodyPr/>
        <a:lstStyle/>
        <a:p>
          <a:endParaRPr lang="en-US"/>
        </a:p>
      </dgm:t>
    </dgm:pt>
    <dgm:pt modelId="{FC0C49D7-361C-417F-8ED8-5BEC93B1EC99}">
      <dgm:prSet/>
      <dgm:spPr/>
      <dgm:t>
        <a:bodyPr/>
        <a:lstStyle/>
        <a:p>
          <a:r>
            <a:rPr lang="en-US"/>
            <a:t>Treatment of Effluent Waste</a:t>
          </a:r>
        </a:p>
      </dgm:t>
    </dgm:pt>
    <dgm:pt modelId="{5CFBD196-6517-4D92-AFCA-5F249413FC34}" type="parTrans" cxnId="{214B6173-9362-4AA5-9F6F-FBD93311E48A}">
      <dgm:prSet/>
      <dgm:spPr/>
      <dgm:t>
        <a:bodyPr/>
        <a:lstStyle/>
        <a:p>
          <a:endParaRPr lang="en-US"/>
        </a:p>
      </dgm:t>
    </dgm:pt>
    <dgm:pt modelId="{0AB44DD3-E195-4A10-A00F-90E45246A57D}" type="sibTrans" cxnId="{214B6173-9362-4AA5-9F6F-FBD93311E48A}">
      <dgm:prSet/>
      <dgm:spPr/>
      <dgm:t>
        <a:bodyPr/>
        <a:lstStyle/>
        <a:p>
          <a:endParaRPr lang="en-US"/>
        </a:p>
      </dgm:t>
    </dgm:pt>
    <dgm:pt modelId="{5F335F9E-0C58-4252-8E42-1CD274C1328E}">
      <dgm:prSet/>
      <dgm:spPr/>
      <dgm:t>
        <a:bodyPr/>
        <a:lstStyle/>
        <a:p>
          <a:r>
            <a:rPr lang="en-US"/>
            <a:t>Solid waste Collection and treatment including Recycling </a:t>
          </a:r>
        </a:p>
      </dgm:t>
    </dgm:pt>
    <dgm:pt modelId="{AFABC135-5676-4758-98DF-D8D5AD01CC94}" type="parTrans" cxnId="{D3C70F17-D7B5-4498-8461-CDE59CBE93AD}">
      <dgm:prSet/>
      <dgm:spPr/>
      <dgm:t>
        <a:bodyPr/>
        <a:lstStyle/>
        <a:p>
          <a:endParaRPr lang="en-US"/>
        </a:p>
      </dgm:t>
    </dgm:pt>
    <dgm:pt modelId="{856B4F8F-C6F8-4C91-B49C-78E4D22EFB6A}" type="sibTrans" cxnId="{D3C70F17-D7B5-4498-8461-CDE59CBE93AD}">
      <dgm:prSet/>
      <dgm:spPr/>
      <dgm:t>
        <a:bodyPr/>
        <a:lstStyle/>
        <a:p>
          <a:endParaRPr lang="en-US"/>
        </a:p>
      </dgm:t>
    </dgm:pt>
    <dgm:pt modelId="{5EFEEB32-AC79-4B60-A769-096139C07A60}">
      <dgm:prSet/>
      <dgm:spPr/>
      <dgm:t>
        <a:bodyPr/>
        <a:lstStyle/>
        <a:p>
          <a:r>
            <a:rPr lang="en-US"/>
            <a:t>Management of Hazardous Waste and its disposal </a:t>
          </a:r>
        </a:p>
      </dgm:t>
    </dgm:pt>
    <dgm:pt modelId="{B56737B9-092A-4D5F-A16C-24D0AA2FA8AD}" type="parTrans" cxnId="{71769CDE-570D-47C7-A37E-E348E55D74A5}">
      <dgm:prSet/>
      <dgm:spPr/>
      <dgm:t>
        <a:bodyPr/>
        <a:lstStyle/>
        <a:p>
          <a:endParaRPr lang="en-US"/>
        </a:p>
      </dgm:t>
    </dgm:pt>
    <dgm:pt modelId="{F3BB80AF-2C25-4363-918E-57E83E5456C2}" type="sibTrans" cxnId="{71769CDE-570D-47C7-A37E-E348E55D74A5}">
      <dgm:prSet/>
      <dgm:spPr/>
      <dgm:t>
        <a:bodyPr/>
        <a:lstStyle/>
        <a:p>
          <a:endParaRPr lang="en-US"/>
        </a:p>
      </dgm:t>
    </dgm:pt>
    <dgm:pt modelId="{9D5B9E29-45CF-49CA-92B1-5FF11E605BCA}">
      <dgm:prSet/>
      <dgm:spPr/>
      <dgm:t>
        <a:bodyPr/>
        <a:lstStyle/>
        <a:p>
          <a:r>
            <a:rPr lang="en-US"/>
            <a:t>Noise Control</a:t>
          </a:r>
        </a:p>
      </dgm:t>
    </dgm:pt>
    <dgm:pt modelId="{C1EDFD92-08C8-4B37-90F1-4CE2764DC3AC}" type="parTrans" cxnId="{5C7B9D66-259E-4456-9D92-C471C0060E8C}">
      <dgm:prSet/>
      <dgm:spPr/>
      <dgm:t>
        <a:bodyPr/>
        <a:lstStyle/>
        <a:p>
          <a:endParaRPr lang="en-US"/>
        </a:p>
      </dgm:t>
    </dgm:pt>
    <dgm:pt modelId="{08894AA3-7BE4-4CA0-9B38-DD3647761DBE}" type="sibTrans" cxnId="{5C7B9D66-259E-4456-9D92-C471C0060E8C}">
      <dgm:prSet/>
      <dgm:spPr/>
      <dgm:t>
        <a:bodyPr/>
        <a:lstStyle/>
        <a:p>
          <a:endParaRPr lang="en-US"/>
        </a:p>
      </dgm:t>
    </dgm:pt>
    <dgm:pt modelId="{9E90A538-46D7-4AD1-886F-41A11E8BC364}">
      <dgm:prSet/>
      <dgm:spPr/>
      <dgm:t>
        <a:bodyPr/>
        <a:lstStyle/>
        <a:p>
          <a:r>
            <a:rPr lang="en-US"/>
            <a:t>Occupational health and safety</a:t>
          </a:r>
        </a:p>
      </dgm:t>
    </dgm:pt>
    <dgm:pt modelId="{4C057508-9645-48E0-8B8F-B357E8004789}" type="parTrans" cxnId="{A672FF4B-F371-49D8-A995-08A474282E6F}">
      <dgm:prSet/>
      <dgm:spPr/>
      <dgm:t>
        <a:bodyPr/>
        <a:lstStyle/>
        <a:p>
          <a:endParaRPr lang="en-US"/>
        </a:p>
      </dgm:t>
    </dgm:pt>
    <dgm:pt modelId="{C43103AA-2C5A-4B0A-9715-B507471FD87F}" type="sibTrans" cxnId="{A672FF4B-F371-49D8-A995-08A474282E6F}">
      <dgm:prSet/>
      <dgm:spPr/>
      <dgm:t>
        <a:bodyPr/>
        <a:lstStyle/>
        <a:p>
          <a:endParaRPr lang="en-US"/>
        </a:p>
      </dgm:t>
    </dgm:pt>
    <dgm:pt modelId="{3DBBD1D1-1DC2-4F91-B68A-674FB57012C2}">
      <dgm:prSet/>
      <dgm:spPr/>
      <dgm:t>
        <a:bodyPr/>
        <a:lstStyle/>
        <a:p>
          <a:r>
            <a:rPr lang="en-US"/>
            <a:t>Hazard and emergency planning</a:t>
          </a:r>
        </a:p>
      </dgm:t>
    </dgm:pt>
    <dgm:pt modelId="{9CCDE534-7913-454E-8432-326A328682B5}" type="parTrans" cxnId="{CA76EEB7-19FD-4478-95D1-97C37D00D7B4}">
      <dgm:prSet/>
      <dgm:spPr/>
      <dgm:t>
        <a:bodyPr/>
        <a:lstStyle/>
        <a:p>
          <a:endParaRPr lang="en-US"/>
        </a:p>
      </dgm:t>
    </dgm:pt>
    <dgm:pt modelId="{D7B2A483-2501-4CA8-B75A-FDA25BCA3ECF}" type="sibTrans" cxnId="{CA76EEB7-19FD-4478-95D1-97C37D00D7B4}">
      <dgm:prSet/>
      <dgm:spPr/>
      <dgm:t>
        <a:bodyPr/>
        <a:lstStyle/>
        <a:p>
          <a:endParaRPr lang="en-US"/>
        </a:p>
      </dgm:t>
    </dgm:pt>
    <dgm:pt modelId="{0C6D5EDA-8869-4D85-9B79-0B6D39A824AB}">
      <dgm:prSet/>
      <dgm:spPr/>
      <dgm:t>
        <a:bodyPr/>
        <a:lstStyle/>
        <a:p>
          <a:r>
            <a:rPr lang="en-US"/>
            <a:t>Safe distance from residential areas </a:t>
          </a:r>
        </a:p>
      </dgm:t>
    </dgm:pt>
    <dgm:pt modelId="{7233600A-8FB1-4226-8C71-B2D0ED40E240}" type="parTrans" cxnId="{8030B546-8DC5-42C6-8182-FAC677ADBF2E}">
      <dgm:prSet/>
      <dgm:spPr/>
      <dgm:t>
        <a:bodyPr/>
        <a:lstStyle/>
        <a:p>
          <a:endParaRPr lang="en-US"/>
        </a:p>
      </dgm:t>
    </dgm:pt>
    <dgm:pt modelId="{13F50A19-A9D9-436B-8B41-2BC70E35A13D}" type="sibTrans" cxnId="{8030B546-8DC5-42C6-8182-FAC677ADBF2E}">
      <dgm:prSet/>
      <dgm:spPr/>
      <dgm:t>
        <a:bodyPr/>
        <a:lstStyle/>
        <a:p>
          <a:endParaRPr lang="en-US"/>
        </a:p>
      </dgm:t>
    </dgm:pt>
    <dgm:pt modelId="{887169A2-FCB3-4374-9A4E-7DC7A4379EE2}">
      <dgm:prSet/>
      <dgm:spPr/>
      <dgm:t>
        <a:bodyPr/>
        <a:lstStyle/>
        <a:p>
          <a:r>
            <a:rPr lang="en-US"/>
            <a:t>Environmental issues to be identified </a:t>
          </a:r>
        </a:p>
      </dgm:t>
    </dgm:pt>
    <dgm:pt modelId="{FCA58D14-A4EA-4541-BE2A-182C10F67FEA}" type="parTrans" cxnId="{61E9974C-AA7F-454E-8A82-749104124EA2}">
      <dgm:prSet/>
      <dgm:spPr/>
      <dgm:t>
        <a:bodyPr/>
        <a:lstStyle/>
        <a:p>
          <a:endParaRPr lang="en-US"/>
        </a:p>
      </dgm:t>
    </dgm:pt>
    <dgm:pt modelId="{1A6B0C73-834D-4553-82EB-D61A6C0B2923}" type="sibTrans" cxnId="{61E9974C-AA7F-454E-8A82-749104124EA2}">
      <dgm:prSet/>
      <dgm:spPr/>
      <dgm:t>
        <a:bodyPr/>
        <a:lstStyle/>
        <a:p>
          <a:endParaRPr lang="en-US"/>
        </a:p>
      </dgm:t>
    </dgm:pt>
    <dgm:pt modelId="{8C76333D-C985-45B4-BA32-30C5BA929240}" type="pres">
      <dgm:prSet presAssocID="{0924D9A9-1CFE-43FD-B7E3-9D04748FF413}" presName="diagram" presStyleCnt="0">
        <dgm:presLayoutVars>
          <dgm:dir/>
          <dgm:resizeHandles val="exact"/>
        </dgm:presLayoutVars>
      </dgm:prSet>
      <dgm:spPr/>
    </dgm:pt>
    <dgm:pt modelId="{91734DD4-6915-4418-A1F2-7C160C040015}" type="pres">
      <dgm:prSet presAssocID="{2E6D2C8A-EEDF-4C61-8505-D47F87861434}" presName="node" presStyleLbl="node1" presStyleIdx="0" presStyleCnt="13">
        <dgm:presLayoutVars>
          <dgm:bulletEnabled val="1"/>
        </dgm:presLayoutVars>
      </dgm:prSet>
      <dgm:spPr/>
    </dgm:pt>
    <dgm:pt modelId="{71D7192B-0E06-47B5-935A-5FAF15C4410E}" type="pres">
      <dgm:prSet presAssocID="{AF619E84-F366-4C55-BC78-656AD2E4E49B}" presName="sibTrans" presStyleCnt="0"/>
      <dgm:spPr/>
    </dgm:pt>
    <dgm:pt modelId="{D8C40640-51D7-4A35-A620-56B5E337B83F}" type="pres">
      <dgm:prSet presAssocID="{8A7C8A32-0717-4287-AEA1-7CFB27F02149}" presName="node" presStyleLbl="node1" presStyleIdx="1" presStyleCnt="13">
        <dgm:presLayoutVars>
          <dgm:bulletEnabled val="1"/>
        </dgm:presLayoutVars>
      </dgm:prSet>
      <dgm:spPr/>
    </dgm:pt>
    <dgm:pt modelId="{9F220EF1-2CE7-4A3B-97C9-1A0CE9E334BE}" type="pres">
      <dgm:prSet presAssocID="{16277712-05C5-4707-A07F-B94DCF4595AB}" presName="sibTrans" presStyleCnt="0"/>
      <dgm:spPr/>
    </dgm:pt>
    <dgm:pt modelId="{9279A505-E0F2-437D-A177-F81142B97123}" type="pres">
      <dgm:prSet presAssocID="{EC4E4949-D9FE-4B03-8981-0892AE9CA31D}" presName="node" presStyleLbl="node1" presStyleIdx="2" presStyleCnt="13">
        <dgm:presLayoutVars>
          <dgm:bulletEnabled val="1"/>
        </dgm:presLayoutVars>
      </dgm:prSet>
      <dgm:spPr/>
    </dgm:pt>
    <dgm:pt modelId="{77371074-635A-4607-9C10-9987FEC10708}" type="pres">
      <dgm:prSet presAssocID="{13F5A0D4-092E-474E-A725-9AD473B6EAF2}" presName="sibTrans" presStyleCnt="0"/>
      <dgm:spPr/>
    </dgm:pt>
    <dgm:pt modelId="{814ACB6B-CDBA-4697-AE8F-7C0C753F1204}" type="pres">
      <dgm:prSet presAssocID="{B70C8241-A0E9-4F0D-ACF9-617EE654D979}" presName="node" presStyleLbl="node1" presStyleIdx="3" presStyleCnt="13">
        <dgm:presLayoutVars>
          <dgm:bulletEnabled val="1"/>
        </dgm:presLayoutVars>
      </dgm:prSet>
      <dgm:spPr/>
    </dgm:pt>
    <dgm:pt modelId="{80B29F96-ED85-4642-9C2A-5B364F1F9AD9}" type="pres">
      <dgm:prSet presAssocID="{19BA3C0C-FCD7-4055-A441-1318A195AFD0}" presName="sibTrans" presStyleCnt="0"/>
      <dgm:spPr/>
    </dgm:pt>
    <dgm:pt modelId="{D9191969-0DA4-40A0-A672-9644413D4604}" type="pres">
      <dgm:prSet presAssocID="{D529BF9A-8F29-4F93-AEC7-1E67DB144360}" presName="node" presStyleLbl="node1" presStyleIdx="4" presStyleCnt="13">
        <dgm:presLayoutVars>
          <dgm:bulletEnabled val="1"/>
        </dgm:presLayoutVars>
      </dgm:prSet>
      <dgm:spPr/>
    </dgm:pt>
    <dgm:pt modelId="{5E1DC2DE-0DC9-44F8-96DD-8BDA53B1D736}" type="pres">
      <dgm:prSet presAssocID="{A11A2E7C-E150-438D-94E0-CC01FD7A18D9}" presName="sibTrans" presStyleCnt="0"/>
      <dgm:spPr/>
    </dgm:pt>
    <dgm:pt modelId="{B2F9A1F7-23F0-4F2E-A5D4-7E3D7820A7CD}" type="pres">
      <dgm:prSet presAssocID="{FC0C49D7-361C-417F-8ED8-5BEC93B1EC99}" presName="node" presStyleLbl="node1" presStyleIdx="5" presStyleCnt="13">
        <dgm:presLayoutVars>
          <dgm:bulletEnabled val="1"/>
        </dgm:presLayoutVars>
      </dgm:prSet>
      <dgm:spPr/>
    </dgm:pt>
    <dgm:pt modelId="{D493A5E1-5F8B-422E-B460-936533F09AEB}" type="pres">
      <dgm:prSet presAssocID="{0AB44DD3-E195-4A10-A00F-90E45246A57D}" presName="sibTrans" presStyleCnt="0"/>
      <dgm:spPr/>
    </dgm:pt>
    <dgm:pt modelId="{3BC8DEDC-5EA7-4219-A4DC-11019CE980A1}" type="pres">
      <dgm:prSet presAssocID="{5F335F9E-0C58-4252-8E42-1CD274C1328E}" presName="node" presStyleLbl="node1" presStyleIdx="6" presStyleCnt="13">
        <dgm:presLayoutVars>
          <dgm:bulletEnabled val="1"/>
        </dgm:presLayoutVars>
      </dgm:prSet>
      <dgm:spPr/>
    </dgm:pt>
    <dgm:pt modelId="{F47B834C-C18C-4264-B1BB-5D05F531E0C2}" type="pres">
      <dgm:prSet presAssocID="{856B4F8F-C6F8-4C91-B49C-78E4D22EFB6A}" presName="sibTrans" presStyleCnt="0"/>
      <dgm:spPr/>
    </dgm:pt>
    <dgm:pt modelId="{51DA2B92-B353-4149-B353-0FEBACFF599F}" type="pres">
      <dgm:prSet presAssocID="{5EFEEB32-AC79-4B60-A769-096139C07A60}" presName="node" presStyleLbl="node1" presStyleIdx="7" presStyleCnt="13">
        <dgm:presLayoutVars>
          <dgm:bulletEnabled val="1"/>
        </dgm:presLayoutVars>
      </dgm:prSet>
      <dgm:spPr/>
    </dgm:pt>
    <dgm:pt modelId="{57F430F3-A392-4D09-B612-D453DD4AB41E}" type="pres">
      <dgm:prSet presAssocID="{F3BB80AF-2C25-4363-918E-57E83E5456C2}" presName="sibTrans" presStyleCnt="0"/>
      <dgm:spPr/>
    </dgm:pt>
    <dgm:pt modelId="{411825F4-C52F-4D34-8670-F374E467FB6A}" type="pres">
      <dgm:prSet presAssocID="{9D5B9E29-45CF-49CA-92B1-5FF11E605BCA}" presName="node" presStyleLbl="node1" presStyleIdx="8" presStyleCnt="13">
        <dgm:presLayoutVars>
          <dgm:bulletEnabled val="1"/>
        </dgm:presLayoutVars>
      </dgm:prSet>
      <dgm:spPr/>
    </dgm:pt>
    <dgm:pt modelId="{3A299B15-E938-45E3-B565-B8106F584A74}" type="pres">
      <dgm:prSet presAssocID="{08894AA3-7BE4-4CA0-9B38-DD3647761DBE}" presName="sibTrans" presStyleCnt="0"/>
      <dgm:spPr/>
    </dgm:pt>
    <dgm:pt modelId="{322C6A26-34D1-4163-83D4-57E9FBFE7B02}" type="pres">
      <dgm:prSet presAssocID="{9E90A538-46D7-4AD1-886F-41A11E8BC364}" presName="node" presStyleLbl="node1" presStyleIdx="9" presStyleCnt="13">
        <dgm:presLayoutVars>
          <dgm:bulletEnabled val="1"/>
        </dgm:presLayoutVars>
      </dgm:prSet>
      <dgm:spPr/>
    </dgm:pt>
    <dgm:pt modelId="{0D6FF4C6-6F3B-45B2-BABB-59A799DDC7DC}" type="pres">
      <dgm:prSet presAssocID="{C43103AA-2C5A-4B0A-9715-B507471FD87F}" presName="sibTrans" presStyleCnt="0"/>
      <dgm:spPr/>
    </dgm:pt>
    <dgm:pt modelId="{0ADCF236-A3A4-4763-A941-0A4E9F991C25}" type="pres">
      <dgm:prSet presAssocID="{3DBBD1D1-1DC2-4F91-B68A-674FB57012C2}" presName="node" presStyleLbl="node1" presStyleIdx="10" presStyleCnt="13">
        <dgm:presLayoutVars>
          <dgm:bulletEnabled val="1"/>
        </dgm:presLayoutVars>
      </dgm:prSet>
      <dgm:spPr/>
    </dgm:pt>
    <dgm:pt modelId="{228A2ACF-6116-4B27-A3C6-D53A4CA15036}" type="pres">
      <dgm:prSet presAssocID="{D7B2A483-2501-4CA8-B75A-FDA25BCA3ECF}" presName="sibTrans" presStyleCnt="0"/>
      <dgm:spPr/>
    </dgm:pt>
    <dgm:pt modelId="{9B0A58AA-192B-42F8-A359-531C6ABD0F8E}" type="pres">
      <dgm:prSet presAssocID="{0C6D5EDA-8869-4D85-9B79-0B6D39A824AB}" presName="node" presStyleLbl="node1" presStyleIdx="11" presStyleCnt="13">
        <dgm:presLayoutVars>
          <dgm:bulletEnabled val="1"/>
        </dgm:presLayoutVars>
      </dgm:prSet>
      <dgm:spPr/>
    </dgm:pt>
    <dgm:pt modelId="{642AA02F-F774-45BD-A5DD-E1F0DBF3F3E6}" type="pres">
      <dgm:prSet presAssocID="{13F50A19-A9D9-436B-8B41-2BC70E35A13D}" presName="sibTrans" presStyleCnt="0"/>
      <dgm:spPr/>
    </dgm:pt>
    <dgm:pt modelId="{A9FB1361-0BC7-4DAF-B215-3E40A428BD69}" type="pres">
      <dgm:prSet presAssocID="{887169A2-FCB3-4374-9A4E-7DC7A4379EE2}" presName="node" presStyleLbl="node1" presStyleIdx="12" presStyleCnt="13">
        <dgm:presLayoutVars>
          <dgm:bulletEnabled val="1"/>
        </dgm:presLayoutVars>
      </dgm:prSet>
      <dgm:spPr/>
    </dgm:pt>
  </dgm:ptLst>
  <dgm:cxnLst>
    <dgm:cxn modelId="{D3C70F17-D7B5-4498-8461-CDE59CBE93AD}" srcId="{0924D9A9-1CFE-43FD-B7E3-9D04748FF413}" destId="{5F335F9E-0C58-4252-8E42-1CD274C1328E}" srcOrd="6" destOrd="0" parTransId="{AFABC135-5676-4758-98DF-D8D5AD01CC94}" sibTransId="{856B4F8F-C6F8-4C91-B49C-78E4D22EFB6A}"/>
    <dgm:cxn modelId="{1A611C1E-2A7A-4E41-978C-615CE173799D}" type="presOf" srcId="{3DBBD1D1-1DC2-4F91-B68A-674FB57012C2}" destId="{0ADCF236-A3A4-4763-A941-0A4E9F991C25}" srcOrd="0" destOrd="0" presId="urn:microsoft.com/office/officeart/2005/8/layout/default"/>
    <dgm:cxn modelId="{3DCD6423-1D89-4D47-B42A-5F6B39C18EC5}" type="presOf" srcId="{2E6D2C8A-EEDF-4C61-8505-D47F87861434}" destId="{91734DD4-6915-4418-A1F2-7C160C040015}" srcOrd="0" destOrd="0" presId="urn:microsoft.com/office/officeart/2005/8/layout/default"/>
    <dgm:cxn modelId="{FBC58A2C-2ACD-498E-95A4-0701DB2666B7}" type="presOf" srcId="{0C6D5EDA-8869-4D85-9B79-0B6D39A824AB}" destId="{9B0A58AA-192B-42F8-A359-531C6ABD0F8E}" srcOrd="0" destOrd="0" presId="urn:microsoft.com/office/officeart/2005/8/layout/default"/>
    <dgm:cxn modelId="{BF33155B-2D21-4621-869B-385D014602C1}" type="presOf" srcId="{887169A2-FCB3-4374-9A4E-7DC7A4379EE2}" destId="{A9FB1361-0BC7-4DAF-B215-3E40A428BD69}" srcOrd="0" destOrd="0" presId="urn:microsoft.com/office/officeart/2005/8/layout/default"/>
    <dgm:cxn modelId="{DE2C5864-8AA1-47A4-BD95-E10899AA12E5}" srcId="{0924D9A9-1CFE-43FD-B7E3-9D04748FF413}" destId="{D529BF9A-8F29-4F93-AEC7-1E67DB144360}" srcOrd="4" destOrd="0" parTransId="{4CB6B23C-1843-4E95-96C0-F11743708753}" sibTransId="{A11A2E7C-E150-438D-94E0-CC01FD7A18D9}"/>
    <dgm:cxn modelId="{A3096C45-02B3-4C1E-B986-E6CB55E80D77}" type="presOf" srcId="{9E90A538-46D7-4AD1-886F-41A11E8BC364}" destId="{322C6A26-34D1-4163-83D4-57E9FBFE7B02}" srcOrd="0" destOrd="0" presId="urn:microsoft.com/office/officeart/2005/8/layout/default"/>
    <dgm:cxn modelId="{5C7B9D66-259E-4456-9D92-C471C0060E8C}" srcId="{0924D9A9-1CFE-43FD-B7E3-9D04748FF413}" destId="{9D5B9E29-45CF-49CA-92B1-5FF11E605BCA}" srcOrd="8" destOrd="0" parTransId="{C1EDFD92-08C8-4B37-90F1-4CE2764DC3AC}" sibTransId="{08894AA3-7BE4-4CA0-9B38-DD3647761DBE}"/>
    <dgm:cxn modelId="{8030B546-8DC5-42C6-8182-FAC677ADBF2E}" srcId="{0924D9A9-1CFE-43FD-B7E3-9D04748FF413}" destId="{0C6D5EDA-8869-4D85-9B79-0B6D39A824AB}" srcOrd="11" destOrd="0" parTransId="{7233600A-8FB1-4226-8C71-B2D0ED40E240}" sibTransId="{13F50A19-A9D9-436B-8B41-2BC70E35A13D}"/>
    <dgm:cxn modelId="{40A8EE4A-DCF2-4905-8CCE-EEEEC4F38CE1}" type="presOf" srcId="{5EFEEB32-AC79-4B60-A769-096139C07A60}" destId="{51DA2B92-B353-4149-B353-0FEBACFF599F}" srcOrd="0" destOrd="0" presId="urn:microsoft.com/office/officeart/2005/8/layout/default"/>
    <dgm:cxn modelId="{A672FF4B-F371-49D8-A995-08A474282E6F}" srcId="{0924D9A9-1CFE-43FD-B7E3-9D04748FF413}" destId="{9E90A538-46D7-4AD1-886F-41A11E8BC364}" srcOrd="9" destOrd="0" parTransId="{4C057508-9645-48E0-8B8F-B357E8004789}" sibTransId="{C43103AA-2C5A-4B0A-9715-B507471FD87F}"/>
    <dgm:cxn modelId="{61E9974C-AA7F-454E-8A82-749104124EA2}" srcId="{0924D9A9-1CFE-43FD-B7E3-9D04748FF413}" destId="{887169A2-FCB3-4374-9A4E-7DC7A4379EE2}" srcOrd="12" destOrd="0" parTransId="{FCA58D14-A4EA-4541-BE2A-182C10F67FEA}" sibTransId="{1A6B0C73-834D-4553-82EB-D61A6C0B2923}"/>
    <dgm:cxn modelId="{DFDE9C4C-941E-40D0-91BC-CF8865CAD4AB}" type="presOf" srcId="{0924D9A9-1CFE-43FD-B7E3-9D04748FF413}" destId="{8C76333D-C985-45B4-BA32-30C5BA929240}" srcOrd="0" destOrd="0" presId="urn:microsoft.com/office/officeart/2005/8/layout/default"/>
    <dgm:cxn modelId="{214B6173-9362-4AA5-9F6F-FBD93311E48A}" srcId="{0924D9A9-1CFE-43FD-B7E3-9D04748FF413}" destId="{FC0C49D7-361C-417F-8ED8-5BEC93B1EC99}" srcOrd="5" destOrd="0" parTransId="{5CFBD196-6517-4D92-AFCA-5F249413FC34}" sibTransId="{0AB44DD3-E195-4A10-A00F-90E45246A57D}"/>
    <dgm:cxn modelId="{699E1A54-5661-4386-8C68-D312A520AB7A}" srcId="{0924D9A9-1CFE-43FD-B7E3-9D04748FF413}" destId="{8A7C8A32-0717-4287-AEA1-7CFB27F02149}" srcOrd="1" destOrd="0" parTransId="{00472886-2A37-458A-8919-C83D23B9E172}" sibTransId="{16277712-05C5-4707-A07F-B94DCF4595AB}"/>
    <dgm:cxn modelId="{5CEFA755-082D-474E-B348-A70B261D6D5C}" srcId="{0924D9A9-1CFE-43FD-B7E3-9D04748FF413}" destId="{2E6D2C8A-EEDF-4C61-8505-D47F87861434}" srcOrd="0" destOrd="0" parTransId="{D11B0156-4275-40DD-92D2-08257175EF56}" sibTransId="{AF619E84-F366-4C55-BC78-656AD2E4E49B}"/>
    <dgm:cxn modelId="{FE273D76-C2BB-45A4-B1B8-F7004249E7CB}" type="presOf" srcId="{9D5B9E29-45CF-49CA-92B1-5FF11E605BCA}" destId="{411825F4-C52F-4D34-8670-F374E467FB6A}" srcOrd="0" destOrd="0" presId="urn:microsoft.com/office/officeart/2005/8/layout/default"/>
    <dgm:cxn modelId="{63D45D77-8D9C-41D4-90AE-AB828433BB3F}" type="presOf" srcId="{5F335F9E-0C58-4252-8E42-1CD274C1328E}" destId="{3BC8DEDC-5EA7-4219-A4DC-11019CE980A1}" srcOrd="0" destOrd="0" presId="urn:microsoft.com/office/officeart/2005/8/layout/default"/>
    <dgm:cxn modelId="{FE617F7F-A894-434D-B54E-699BB608AEDB}" type="presOf" srcId="{D529BF9A-8F29-4F93-AEC7-1E67DB144360}" destId="{D9191969-0DA4-40A0-A672-9644413D4604}" srcOrd="0" destOrd="0" presId="urn:microsoft.com/office/officeart/2005/8/layout/default"/>
    <dgm:cxn modelId="{98555DAB-2393-4A1A-8296-CB7A4019FCFE}" type="presOf" srcId="{FC0C49D7-361C-417F-8ED8-5BEC93B1EC99}" destId="{B2F9A1F7-23F0-4F2E-A5D4-7E3D7820A7CD}" srcOrd="0" destOrd="0" presId="urn:microsoft.com/office/officeart/2005/8/layout/default"/>
    <dgm:cxn modelId="{CA76EEB7-19FD-4478-95D1-97C37D00D7B4}" srcId="{0924D9A9-1CFE-43FD-B7E3-9D04748FF413}" destId="{3DBBD1D1-1DC2-4F91-B68A-674FB57012C2}" srcOrd="10" destOrd="0" parTransId="{9CCDE534-7913-454E-8432-326A328682B5}" sibTransId="{D7B2A483-2501-4CA8-B75A-FDA25BCA3ECF}"/>
    <dgm:cxn modelId="{ABBD1DB9-D4AE-434D-A01E-D6102757A2C3}" srcId="{0924D9A9-1CFE-43FD-B7E3-9D04748FF413}" destId="{B70C8241-A0E9-4F0D-ACF9-617EE654D979}" srcOrd="3" destOrd="0" parTransId="{7E74A0FD-9FB1-4E89-B874-7D0837D3F998}" sibTransId="{19BA3C0C-FCD7-4055-A441-1318A195AFD0}"/>
    <dgm:cxn modelId="{31B5C6D0-51D2-4ED0-BE6C-9BC72A002978}" type="presOf" srcId="{8A7C8A32-0717-4287-AEA1-7CFB27F02149}" destId="{D8C40640-51D7-4A35-A620-56B5E337B83F}" srcOrd="0" destOrd="0" presId="urn:microsoft.com/office/officeart/2005/8/layout/default"/>
    <dgm:cxn modelId="{71769CDE-570D-47C7-A37E-E348E55D74A5}" srcId="{0924D9A9-1CFE-43FD-B7E3-9D04748FF413}" destId="{5EFEEB32-AC79-4B60-A769-096139C07A60}" srcOrd="7" destOrd="0" parTransId="{B56737B9-092A-4D5F-A16C-24D0AA2FA8AD}" sibTransId="{F3BB80AF-2C25-4363-918E-57E83E5456C2}"/>
    <dgm:cxn modelId="{63AAD7E4-8572-467A-91EE-B7B62DDB6A3B}" srcId="{0924D9A9-1CFE-43FD-B7E3-9D04748FF413}" destId="{EC4E4949-D9FE-4B03-8981-0892AE9CA31D}" srcOrd="2" destOrd="0" parTransId="{CB6E0B77-838C-4BAF-9773-77810492A00C}" sibTransId="{13F5A0D4-092E-474E-A725-9AD473B6EAF2}"/>
    <dgm:cxn modelId="{595EF4F6-9F31-4672-B08E-3B26F74DFEAA}" type="presOf" srcId="{B70C8241-A0E9-4F0D-ACF9-617EE654D979}" destId="{814ACB6B-CDBA-4697-AE8F-7C0C753F1204}" srcOrd="0" destOrd="0" presId="urn:microsoft.com/office/officeart/2005/8/layout/default"/>
    <dgm:cxn modelId="{8EF6CBF8-860E-4F84-946A-85E039847D7F}" type="presOf" srcId="{EC4E4949-D9FE-4B03-8981-0892AE9CA31D}" destId="{9279A505-E0F2-437D-A177-F81142B97123}" srcOrd="0" destOrd="0" presId="urn:microsoft.com/office/officeart/2005/8/layout/default"/>
    <dgm:cxn modelId="{E5254043-2A1F-486C-A5CA-7CC020DB9909}" type="presParOf" srcId="{8C76333D-C985-45B4-BA32-30C5BA929240}" destId="{91734DD4-6915-4418-A1F2-7C160C040015}" srcOrd="0" destOrd="0" presId="urn:microsoft.com/office/officeart/2005/8/layout/default"/>
    <dgm:cxn modelId="{5010E2CC-A21D-4AA4-8A1A-02EB5D0A5D5E}" type="presParOf" srcId="{8C76333D-C985-45B4-BA32-30C5BA929240}" destId="{71D7192B-0E06-47B5-935A-5FAF15C4410E}" srcOrd="1" destOrd="0" presId="urn:microsoft.com/office/officeart/2005/8/layout/default"/>
    <dgm:cxn modelId="{9FB38942-8CF3-4809-8908-67D4C9D2C534}" type="presParOf" srcId="{8C76333D-C985-45B4-BA32-30C5BA929240}" destId="{D8C40640-51D7-4A35-A620-56B5E337B83F}" srcOrd="2" destOrd="0" presId="urn:microsoft.com/office/officeart/2005/8/layout/default"/>
    <dgm:cxn modelId="{51069CEF-2F8C-4300-A64F-EF5AE2BE28A2}" type="presParOf" srcId="{8C76333D-C985-45B4-BA32-30C5BA929240}" destId="{9F220EF1-2CE7-4A3B-97C9-1A0CE9E334BE}" srcOrd="3" destOrd="0" presId="urn:microsoft.com/office/officeart/2005/8/layout/default"/>
    <dgm:cxn modelId="{3D62CB11-A744-4A3F-BEE1-A6351338DD74}" type="presParOf" srcId="{8C76333D-C985-45B4-BA32-30C5BA929240}" destId="{9279A505-E0F2-437D-A177-F81142B97123}" srcOrd="4" destOrd="0" presId="urn:microsoft.com/office/officeart/2005/8/layout/default"/>
    <dgm:cxn modelId="{35EE1DE4-5216-4ADD-8635-B43B2E74815C}" type="presParOf" srcId="{8C76333D-C985-45B4-BA32-30C5BA929240}" destId="{77371074-635A-4607-9C10-9987FEC10708}" srcOrd="5" destOrd="0" presId="urn:microsoft.com/office/officeart/2005/8/layout/default"/>
    <dgm:cxn modelId="{638D173E-071C-4F17-A0B1-B11AC45CCD87}" type="presParOf" srcId="{8C76333D-C985-45B4-BA32-30C5BA929240}" destId="{814ACB6B-CDBA-4697-AE8F-7C0C753F1204}" srcOrd="6" destOrd="0" presId="urn:microsoft.com/office/officeart/2005/8/layout/default"/>
    <dgm:cxn modelId="{B7F7F48E-6263-42E7-BF02-DE76585D2051}" type="presParOf" srcId="{8C76333D-C985-45B4-BA32-30C5BA929240}" destId="{80B29F96-ED85-4642-9C2A-5B364F1F9AD9}" srcOrd="7" destOrd="0" presId="urn:microsoft.com/office/officeart/2005/8/layout/default"/>
    <dgm:cxn modelId="{1BD9CC2F-BCE9-400F-BF60-DB295740F3BD}" type="presParOf" srcId="{8C76333D-C985-45B4-BA32-30C5BA929240}" destId="{D9191969-0DA4-40A0-A672-9644413D4604}" srcOrd="8" destOrd="0" presId="urn:microsoft.com/office/officeart/2005/8/layout/default"/>
    <dgm:cxn modelId="{519A1B2A-0A48-45EC-8E37-3BDCA9BCDC91}" type="presParOf" srcId="{8C76333D-C985-45B4-BA32-30C5BA929240}" destId="{5E1DC2DE-0DC9-44F8-96DD-8BDA53B1D736}" srcOrd="9" destOrd="0" presId="urn:microsoft.com/office/officeart/2005/8/layout/default"/>
    <dgm:cxn modelId="{0F8C925B-314F-4970-B131-3BD62E607598}" type="presParOf" srcId="{8C76333D-C985-45B4-BA32-30C5BA929240}" destId="{B2F9A1F7-23F0-4F2E-A5D4-7E3D7820A7CD}" srcOrd="10" destOrd="0" presId="urn:microsoft.com/office/officeart/2005/8/layout/default"/>
    <dgm:cxn modelId="{BCAE9B3E-5BD9-4AF0-B966-80D8BDF1EF1B}" type="presParOf" srcId="{8C76333D-C985-45B4-BA32-30C5BA929240}" destId="{D493A5E1-5F8B-422E-B460-936533F09AEB}" srcOrd="11" destOrd="0" presId="urn:microsoft.com/office/officeart/2005/8/layout/default"/>
    <dgm:cxn modelId="{51E95BE0-CB91-43AA-B99D-AC3F03DC07D1}" type="presParOf" srcId="{8C76333D-C985-45B4-BA32-30C5BA929240}" destId="{3BC8DEDC-5EA7-4219-A4DC-11019CE980A1}" srcOrd="12" destOrd="0" presId="urn:microsoft.com/office/officeart/2005/8/layout/default"/>
    <dgm:cxn modelId="{BE868ECC-2B26-4983-B879-D4A9BC1E3663}" type="presParOf" srcId="{8C76333D-C985-45B4-BA32-30C5BA929240}" destId="{F47B834C-C18C-4264-B1BB-5D05F531E0C2}" srcOrd="13" destOrd="0" presId="urn:microsoft.com/office/officeart/2005/8/layout/default"/>
    <dgm:cxn modelId="{9AB098BD-22D9-44DE-9F91-A8A89430EF34}" type="presParOf" srcId="{8C76333D-C985-45B4-BA32-30C5BA929240}" destId="{51DA2B92-B353-4149-B353-0FEBACFF599F}" srcOrd="14" destOrd="0" presId="urn:microsoft.com/office/officeart/2005/8/layout/default"/>
    <dgm:cxn modelId="{729861FA-5F34-4C39-A44C-A35E350009AB}" type="presParOf" srcId="{8C76333D-C985-45B4-BA32-30C5BA929240}" destId="{57F430F3-A392-4D09-B612-D453DD4AB41E}" srcOrd="15" destOrd="0" presId="urn:microsoft.com/office/officeart/2005/8/layout/default"/>
    <dgm:cxn modelId="{FC8ECFF2-EA0E-4BB3-B4F3-38D1728D0763}" type="presParOf" srcId="{8C76333D-C985-45B4-BA32-30C5BA929240}" destId="{411825F4-C52F-4D34-8670-F374E467FB6A}" srcOrd="16" destOrd="0" presId="urn:microsoft.com/office/officeart/2005/8/layout/default"/>
    <dgm:cxn modelId="{6A7B613B-E28D-4AB9-B9AF-E1947C86146C}" type="presParOf" srcId="{8C76333D-C985-45B4-BA32-30C5BA929240}" destId="{3A299B15-E938-45E3-B565-B8106F584A74}" srcOrd="17" destOrd="0" presId="urn:microsoft.com/office/officeart/2005/8/layout/default"/>
    <dgm:cxn modelId="{DA43A9F6-259A-41E7-AAC7-813E4431DA85}" type="presParOf" srcId="{8C76333D-C985-45B4-BA32-30C5BA929240}" destId="{322C6A26-34D1-4163-83D4-57E9FBFE7B02}" srcOrd="18" destOrd="0" presId="urn:microsoft.com/office/officeart/2005/8/layout/default"/>
    <dgm:cxn modelId="{5CC66656-1C7A-4AD2-B396-15247C8D1F87}" type="presParOf" srcId="{8C76333D-C985-45B4-BA32-30C5BA929240}" destId="{0D6FF4C6-6F3B-45B2-BABB-59A799DDC7DC}" srcOrd="19" destOrd="0" presId="urn:microsoft.com/office/officeart/2005/8/layout/default"/>
    <dgm:cxn modelId="{1B33418D-DA3C-4EEF-8B44-CFFD1C732A06}" type="presParOf" srcId="{8C76333D-C985-45B4-BA32-30C5BA929240}" destId="{0ADCF236-A3A4-4763-A941-0A4E9F991C25}" srcOrd="20" destOrd="0" presId="urn:microsoft.com/office/officeart/2005/8/layout/default"/>
    <dgm:cxn modelId="{39F92C6D-EDDC-489A-9C0B-DB17CA59591D}" type="presParOf" srcId="{8C76333D-C985-45B4-BA32-30C5BA929240}" destId="{228A2ACF-6116-4B27-A3C6-D53A4CA15036}" srcOrd="21" destOrd="0" presId="urn:microsoft.com/office/officeart/2005/8/layout/default"/>
    <dgm:cxn modelId="{CBBB586F-4666-4CB4-AF44-F6F252B742AC}" type="presParOf" srcId="{8C76333D-C985-45B4-BA32-30C5BA929240}" destId="{9B0A58AA-192B-42F8-A359-531C6ABD0F8E}" srcOrd="22" destOrd="0" presId="urn:microsoft.com/office/officeart/2005/8/layout/default"/>
    <dgm:cxn modelId="{1E0DD1B4-06C1-4DBF-9798-7A7686830ED9}" type="presParOf" srcId="{8C76333D-C985-45B4-BA32-30C5BA929240}" destId="{642AA02F-F774-45BD-A5DD-E1F0DBF3F3E6}" srcOrd="23" destOrd="0" presId="urn:microsoft.com/office/officeart/2005/8/layout/default"/>
    <dgm:cxn modelId="{D1563BC3-BF10-4886-9B87-909323014FAC}" type="presParOf" srcId="{8C76333D-C985-45B4-BA32-30C5BA929240}" destId="{A9FB1361-0BC7-4DAF-B215-3E40A428BD69}" srcOrd="2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603FD5-EC3D-4208-A547-92E9C2CAB3B2}" type="doc">
      <dgm:prSet loTypeId="urn:diagrams.loki3.com/VaryingWidthList" loCatId="list" qsTypeId="urn:microsoft.com/office/officeart/2005/8/quickstyle/simple3" qsCatId="simple" csTypeId="urn:microsoft.com/office/officeart/2005/8/colors/accent1_2" csCatId="accent1" phldr="1"/>
      <dgm:spPr/>
    </dgm:pt>
    <dgm:pt modelId="{D16B797B-02EA-4A39-9F21-F67B087ADEF4}">
      <dgm:prSet phldrT="[Text]"/>
      <dgm:spPr/>
      <dgm:t>
        <a:bodyPr/>
        <a:lstStyle/>
        <a:p>
          <a:r>
            <a:rPr lang="en-US" dirty="0"/>
            <a:t>Labor Availability </a:t>
          </a:r>
        </a:p>
      </dgm:t>
    </dgm:pt>
    <dgm:pt modelId="{0C86D35B-49D6-46F2-A858-46F08FCE2071}" type="parTrans" cxnId="{BBAC45D7-8BF8-4D92-98EC-32D1499B5146}">
      <dgm:prSet/>
      <dgm:spPr/>
      <dgm:t>
        <a:bodyPr/>
        <a:lstStyle/>
        <a:p>
          <a:endParaRPr lang="en-US"/>
        </a:p>
      </dgm:t>
    </dgm:pt>
    <dgm:pt modelId="{67F684F0-A30E-4874-AA99-1631B8CAE871}" type="sibTrans" cxnId="{BBAC45D7-8BF8-4D92-98EC-32D1499B5146}">
      <dgm:prSet/>
      <dgm:spPr/>
      <dgm:t>
        <a:bodyPr/>
        <a:lstStyle/>
        <a:p>
          <a:endParaRPr lang="en-US"/>
        </a:p>
      </dgm:t>
    </dgm:pt>
    <dgm:pt modelId="{F043C147-8D11-4597-94FD-73BD81BF7804}">
      <dgm:prSet/>
      <dgm:spPr/>
      <dgm:t>
        <a:bodyPr/>
        <a:lstStyle/>
        <a:p>
          <a:pPr algn="ctr">
            <a:buFont typeface="Symbol" panose="05050102010706020507" pitchFamily="18" charset="2"/>
            <a:buChar char=""/>
          </a:pPr>
          <a:r>
            <a:rPr lang="en-US" dirty="0"/>
            <a:t>   Sufficient Land 	</a:t>
          </a:r>
        </a:p>
      </dgm:t>
    </dgm:pt>
    <dgm:pt modelId="{040C2594-7CF1-4F61-9A32-CE0F6BBA87E9}" type="parTrans" cxnId="{60CF0FFA-4711-4D55-8718-864341650610}">
      <dgm:prSet/>
      <dgm:spPr/>
      <dgm:t>
        <a:bodyPr/>
        <a:lstStyle/>
        <a:p>
          <a:endParaRPr lang="en-US"/>
        </a:p>
      </dgm:t>
    </dgm:pt>
    <dgm:pt modelId="{4FEF0FE1-3F4F-434B-A8CA-418945548E41}" type="sibTrans" cxnId="{60CF0FFA-4711-4D55-8718-864341650610}">
      <dgm:prSet/>
      <dgm:spPr/>
      <dgm:t>
        <a:bodyPr/>
        <a:lstStyle/>
        <a:p>
          <a:endParaRPr lang="en-US"/>
        </a:p>
      </dgm:t>
    </dgm:pt>
    <dgm:pt modelId="{7C7ED460-FE52-4AA8-B815-467142DBC334}">
      <dgm:prSet/>
      <dgm:spPr/>
      <dgm:t>
        <a:bodyPr/>
        <a:lstStyle/>
        <a:p>
          <a:pPr>
            <a:buFont typeface="Symbol" panose="05050102010706020507" pitchFamily="18" charset="2"/>
            <a:buChar char=""/>
          </a:pPr>
          <a:r>
            <a:rPr lang="en-US" dirty="0"/>
            <a:t>    Relationship with other land uses </a:t>
          </a:r>
        </a:p>
      </dgm:t>
    </dgm:pt>
    <dgm:pt modelId="{CF394B70-8108-4E4E-BF3D-7705D5DA00F7}" type="parTrans" cxnId="{F12E9149-3295-468E-865D-2016941D935B}">
      <dgm:prSet/>
      <dgm:spPr/>
      <dgm:t>
        <a:bodyPr/>
        <a:lstStyle/>
        <a:p>
          <a:endParaRPr lang="en-US"/>
        </a:p>
      </dgm:t>
    </dgm:pt>
    <dgm:pt modelId="{4E3E5075-753E-42D9-A93C-AF87AEC555CA}" type="sibTrans" cxnId="{F12E9149-3295-468E-865D-2016941D935B}">
      <dgm:prSet/>
      <dgm:spPr/>
      <dgm:t>
        <a:bodyPr/>
        <a:lstStyle/>
        <a:p>
          <a:endParaRPr lang="en-US"/>
        </a:p>
      </dgm:t>
    </dgm:pt>
    <dgm:pt modelId="{53813FF0-5181-4F30-BAA8-220153FEEE90}">
      <dgm:prSet/>
      <dgm:spPr/>
      <dgm:t>
        <a:bodyPr/>
        <a:lstStyle/>
        <a:p>
          <a:pPr>
            <a:buFont typeface="Symbol" panose="05050102010706020507" pitchFamily="18" charset="2"/>
            <a:buChar char=""/>
          </a:pPr>
          <a:r>
            <a:rPr lang="en-US" dirty="0"/>
            <a:t>Topography </a:t>
          </a:r>
        </a:p>
      </dgm:t>
    </dgm:pt>
    <dgm:pt modelId="{9F5202A4-5A61-4B74-B6FA-CB27A6697573}" type="parTrans" cxnId="{5C3166EF-609B-4BF1-BD24-D62B3E48322C}">
      <dgm:prSet/>
      <dgm:spPr/>
      <dgm:t>
        <a:bodyPr/>
        <a:lstStyle/>
        <a:p>
          <a:endParaRPr lang="en-US"/>
        </a:p>
      </dgm:t>
    </dgm:pt>
    <dgm:pt modelId="{B1F7B686-436D-406D-934E-2686BA77BB3B}" type="sibTrans" cxnId="{5C3166EF-609B-4BF1-BD24-D62B3E48322C}">
      <dgm:prSet/>
      <dgm:spPr/>
      <dgm:t>
        <a:bodyPr/>
        <a:lstStyle/>
        <a:p>
          <a:endParaRPr lang="en-US"/>
        </a:p>
      </dgm:t>
    </dgm:pt>
    <dgm:pt modelId="{60CBC8B2-F47F-4AF8-8E42-82799D66D670}">
      <dgm:prSet/>
      <dgm:spPr/>
      <dgm:t>
        <a:bodyPr/>
        <a:lstStyle/>
        <a:p>
          <a:r>
            <a:rPr lang="en-US" dirty="0"/>
            <a:t>Climatic Conditions </a:t>
          </a:r>
        </a:p>
      </dgm:t>
    </dgm:pt>
    <dgm:pt modelId="{DB7726F2-8481-417A-83A4-70BFD794516A}" type="parTrans" cxnId="{25BE1A2F-2539-427F-8A06-E0DA2233768F}">
      <dgm:prSet/>
      <dgm:spPr/>
      <dgm:t>
        <a:bodyPr/>
        <a:lstStyle/>
        <a:p>
          <a:endParaRPr lang="en-US"/>
        </a:p>
      </dgm:t>
    </dgm:pt>
    <dgm:pt modelId="{10E068B5-2CC3-4A91-9783-4CE80A44A5BE}" type="sibTrans" cxnId="{25BE1A2F-2539-427F-8A06-E0DA2233768F}">
      <dgm:prSet/>
      <dgm:spPr/>
      <dgm:t>
        <a:bodyPr/>
        <a:lstStyle/>
        <a:p>
          <a:endParaRPr lang="en-US"/>
        </a:p>
      </dgm:t>
    </dgm:pt>
    <dgm:pt modelId="{4303CCA8-9FFA-4F5C-9E92-6A67569C9DE9}">
      <dgm:prSet/>
      <dgm:spPr/>
      <dgm:t>
        <a:bodyPr/>
        <a:lstStyle/>
        <a:p>
          <a:r>
            <a:rPr lang="en-US" dirty="0"/>
            <a:t>Accessibility to all mode of communications </a:t>
          </a:r>
        </a:p>
      </dgm:t>
    </dgm:pt>
    <dgm:pt modelId="{8DF62A6D-0048-402E-830A-1025AA5165F9}" type="parTrans" cxnId="{66868D07-456D-40E9-9904-34FAD2B45CB9}">
      <dgm:prSet/>
      <dgm:spPr/>
      <dgm:t>
        <a:bodyPr/>
        <a:lstStyle/>
        <a:p>
          <a:endParaRPr lang="en-US"/>
        </a:p>
      </dgm:t>
    </dgm:pt>
    <dgm:pt modelId="{05EC0577-DC82-4BAD-993F-C837580E5AA9}" type="sibTrans" cxnId="{66868D07-456D-40E9-9904-34FAD2B45CB9}">
      <dgm:prSet/>
      <dgm:spPr/>
      <dgm:t>
        <a:bodyPr/>
        <a:lstStyle/>
        <a:p>
          <a:endParaRPr lang="en-US"/>
        </a:p>
      </dgm:t>
    </dgm:pt>
    <dgm:pt modelId="{7C7C50BA-FB1C-4D86-9D1A-8FEA6B28F758}">
      <dgm:prSet/>
      <dgm:spPr/>
      <dgm:t>
        <a:bodyPr/>
        <a:lstStyle/>
        <a:p>
          <a:r>
            <a:rPr lang="en-US" dirty="0"/>
            <a:t>Water Supply System </a:t>
          </a:r>
        </a:p>
      </dgm:t>
    </dgm:pt>
    <dgm:pt modelId="{09A2E333-4CE4-413C-8D91-EDB67C6F7988}" type="parTrans" cxnId="{C884D2CA-5270-46A2-86BD-FB8ED4F465D0}">
      <dgm:prSet/>
      <dgm:spPr/>
      <dgm:t>
        <a:bodyPr/>
        <a:lstStyle/>
        <a:p>
          <a:endParaRPr lang="en-US"/>
        </a:p>
      </dgm:t>
    </dgm:pt>
    <dgm:pt modelId="{7B0F0357-0606-45DB-BBD1-DF540907C26A}" type="sibTrans" cxnId="{C884D2CA-5270-46A2-86BD-FB8ED4F465D0}">
      <dgm:prSet/>
      <dgm:spPr/>
      <dgm:t>
        <a:bodyPr/>
        <a:lstStyle/>
        <a:p>
          <a:endParaRPr lang="en-US"/>
        </a:p>
      </dgm:t>
    </dgm:pt>
    <dgm:pt modelId="{95D6C8E9-DB76-43FE-A404-89116931EC2A}">
      <dgm:prSet/>
      <dgm:spPr/>
      <dgm:t>
        <a:bodyPr/>
        <a:lstStyle/>
        <a:p>
          <a:r>
            <a:rPr lang="en-US" dirty="0"/>
            <a:t>Waste Disposal Arrangements </a:t>
          </a:r>
        </a:p>
      </dgm:t>
    </dgm:pt>
    <dgm:pt modelId="{6D22D7E4-3ED7-43EC-8D14-4970AAB1882F}" type="sibTrans" cxnId="{0D74244E-0C69-4B92-8158-74F8C7167B3E}">
      <dgm:prSet/>
      <dgm:spPr/>
      <dgm:t>
        <a:bodyPr/>
        <a:lstStyle/>
        <a:p>
          <a:endParaRPr lang="en-US"/>
        </a:p>
      </dgm:t>
    </dgm:pt>
    <dgm:pt modelId="{C8E3848B-DDB8-456D-8AA8-34259821958D}" type="parTrans" cxnId="{0D74244E-0C69-4B92-8158-74F8C7167B3E}">
      <dgm:prSet/>
      <dgm:spPr/>
      <dgm:t>
        <a:bodyPr/>
        <a:lstStyle/>
        <a:p>
          <a:endParaRPr lang="en-US"/>
        </a:p>
      </dgm:t>
    </dgm:pt>
    <dgm:pt modelId="{DAA33E47-FDAF-4EF1-9C57-77A0A56740C3}" type="pres">
      <dgm:prSet presAssocID="{32603FD5-EC3D-4208-A547-92E9C2CAB3B2}" presName="Name0" presStyleCnt="0">
        <dgm:presLayoutVars>
          <dgm:resizeHandles/>
        </dgm:presLayoutVars>
      </dgm:prSet>
      <dgm:spPr/>
    </dgm:pt>
    <dgm:pt modelId="{81E07429-09BE-4F9B-ABF9-B228C5D1282A}" type="pres">
      <dgm:prSet presAssocID="{F043C147-8D11-4597-94FD-73BD81BF7804}" presName="text" presStyleLbl="node1" presStyleIdx="0" presStyleCnt="8" custScaleX="278976">
        <dgm:presLayoutVars>
          <dgm:bulletEnabled val="1"/>
        </dgm:presLayoutVars>
      </dgm:prSet>
      <dgm:spPr/>
    </dgm:pt>
    <dgm:pt modelId="{141625A9-4A7F-4CB1-A979-B9BAC6AC4588}" type="pres">
      <dgm:prSet presAssocID="{4FEF0FE1-3F4F-434B-A8CA-418945548E41}" presName="space" presStyleCnt="0"/>
      <dgm:spPr/>
    </dgm:pt>
    <dgm:pt modelId="{6EB85B35-ED8B-4222-97AB-9540CAB8B151}" type="pres">
      <dgm:prSet presAssocID="{7C7ED460-FE52-4AA8-B815-467142DBC334}" presName="text" presStyleLbl="node1" presStyleIdx="1" presStyleCnt="8" custScaleX="459766">
        <dgm:presLayoutVars>
          <dgm:bulletEnabled val="1"/>
        </dgm:presLayoutVars>
      </dgm:prSet>
      <dgm:spPr/>
    </dgm:pt>
    <dgm:pt modelId="{F601A280-AEA7-47CB-B3F1-A159CEDA1F55}" type="pres">
      <dgm:prSet presAssocID="{4E3E5075-753E-42D9-A93C-AF87AEC555CA}" presName="space" presStyleCnt="0"/>
      <dgm:spPr/>
    </dgm:pt>
    <dgm:pt modelId="{8CBF887E-A023-483A-AA70-523A675EC7A1}" type="pres">
      <dgm:prSet presAssocID="{53813FF0-5181-4F30-BAA8-220153FEEE90}" presName="text" presStyleLbl="node1" presStyleIdx="2" presStyleCnt="8" custScaleX="545730" custLinFactY="-3243" custLinFactNeighborY="-100000">
        <dgm:presLayoutVars>
          <dgm:bulletEnabled val="1"/>
        </dgm:presLayoutVars>
      </dgm:prSet>
      <dgm:spPr/>
    </dgm:pt>
    <dgm:pt modelId="{679E06E3-B2FC-4EA1-8D03-F70CD49A3C94}" type="pres">
      <dgm:prSet presAssocID="{B1F7B686-436D-406D-934E-2686BA77BB3B}" presName="space" presStyleCnt="0"/>
      <dgm:spPr/>
    </dgm:pt>
    <dgm:pt modelId="{8C0B9BB8-BDBD-4BEC-9A0B-2F026BE3D919}" type="pres">
      <dgm:prSet presAssocID="{D16B797B-02EA-4A39-9F21-F67B087ADEF4}" presName="text" presStyleLbl="node1" presStyleIdx="3" presStyleCnt="8" custScaleX="318826" custLinFactNeighborX="0" custLinFactNeighborY="-57979">
        <dgm:presLayoutVars>
          <dgm:bulletEnabled val="1"/>
        </dgm:presLayoutVars>
      </dgm:prSet>
      <dgm:spPr/>
    </dgm:pt>
    <dgm:pt modelId="{06FA0879-0F6A-48DA-B8D4-6DE55F974EF0}" type="pres">
      <dgm:prSet presAssocID="{67F684F0-A30E-4874-AA99-1631B8CAE871}" presName="space" presStyleCnt="0"/>
      <dgm:spPr/>
    </dgm:pt>
    <dgm:pt modelId="{4F90F611-154B-4AEE-8792-00B4BF7B4ACB}" type="pres">
      <dgm:prSet presAssocID="{60CBC8B2-F47F-4AF8-8E42-82799D66D670}" presName="text" presStyleLbl="node1" presStyleIdx="4" presStyleCnt="8" custScaleX="316089">
        <dgm:presLayoutVars>
          <dgm:bulletEnabled val="1"/>
        </dgm:presLayoutVars>
      </dgm:prSet>
      <dgm:spPr/>
    </dgm:pt>
    <dgm:pt modelId="{F721DFEF-73AA-4E7D-8991-3A8B2A8F4F26}" type="pres">
      <dgm:prSet presAssocID="{10E068B5-2CC3-4A91-9783-4CE80A44A5BE}" presName="space" presStyleCnt="0"/>
      <dgm:spPr/>
    </dgm:pt>
    <dgm:pt modelId="{2972396F-8DA4-4CE7-9392-4BFC934D8F34}" type="pres">
      <dgm:prSet presAssocID="{4303CCA8-9FFA-4F5C-9E92-6A67569C9DE9}" presName="text" presStyleLbl="node1" presStyleIdx="5" presStyleCnt="8" custScaleX="302524">
        <dgm:presLayoutVars>
          <dgm:bulletEnabled val="1"/>
        </dgm:presLayoutVars>
      </dgm:prSet>
      <dgm:spPr/>
    </dgm:pt>
    <dgm:pt modelId="{A4EC5933-95FD-412C-9632-EA8E96FDAC9D}" type="pres">
      <dgm:prSet presAssocID="{05EC0577-DC82-4BAD-993F-C837580E5AA9}" presName="space" presStyleCnt="0"/>
      <dgm:spPr/>
    </dgm:pt>
    <dgm:pt modelId="{BDAAEC28-3B20-435F-93DC-B3982D7DF2EE}" type="pres">
      <dgm:prSet presAssocID="{7C7C50BA-FB1C-4D86-9D1A-8FEA6B28F758}" presName="text" presStyleLbl="node1" presStyleIdx="6" presStyleCnt="8" custScaleX="273670">
        <dgm:presLayoutVars>
          <dgm:bulletEnabled val="1"/>
        </dgm:presLayoutVars>
      </dgm:prSet>
      <dgm:spPr/>
    </dgm:pt>
    <dgm:pt modelId="{D0B998BC-1871-4C19-ADA3-2B758A4E077F}" type="pres">
      <dgm:prSet presAssocID="{7B0F0357-0606-45DB-BBD1-DF540907C26A}" presName="space" presStyleCnt="0"/>
      <dgm:spPr/>
    </dgm:pt>
    <dgm:pt modelId="{C711E26C-5A2A-4F81-8DF7-01ACF3ED6425}" type="pres">
      <dgm:prSet presAssocID="{95D6C8E9-DB76-43FE-A404-89116931EC2A}" presName="text" presStyleLbl="node1" presStyleIdx="7" presStyleCnt="8" custScaleX="1128889">
        <dgm:presLayoutVars>
          <dgm:bulletEnabled val="1"/>
        </dgm:presLayoutVars>
      </dgm:prSet>
      <dgm:spPr/>
    </dgm:pt>
  </dgm:ptLst>
  <dgm:cxnLst>
    <dgm:cxn modelId="{66868D07-456D-40E9-9904-34FAD2B45CB9}" srcId="{32603FD5-EC3D-4208-A547-92E9C2CAB3B2}" destId="{4303CCA8-9FFA-4F5C-9E92-6A67569C9DE9}" srcOrd="5" destOrd="0" parTransId="{8DF62A6D-0048-402E-830A-1025AA5165F9}" sibTransId="{05EC0577-DC82-4BAD-993F-C837580E5AA9}"/>
    <dgm:cxn modelId="{79BFB112-B239-42FC-85C4-AD523D2FADAA}" type="presOf" srcId="{32603FD5-EC3D-4208-A547-92E9C2CAB3B2}" destId="{DAA33E47-FDAF-4EF1-9C57-77A0A56740C3}" srcOrd="0" destOrd="0" presId="urn:diagrams.loki3.com/VaryingWidthList"/>
    <dgm:cxn modelId="{B7C8B327-609B-4520-B1FE-037C14E0AB49}" type="presOf" srcId="{53813FF0-5181-4F30-BAA8-220153FEEE90}" destId="{8CBF887E-A023-483A-AA70-523A675EC7A1}" srcOrd="0" destOrd="0" presId="urn:diagrams.loki3.com/VaryingWidthList"/>
    <dgm:cxn modelId="{25BE1A2F-2539-427F-8A06-E0DA2233768F}" srcId="{32603FD5-EC3D-4208-A547-92E9C2CAB3B2}" destId="{60CBC8B2-F47F-4AF8-8E42-82799D66D670}" srcOrd="4" destOrd="0" parTransId="{DB7726F2-8481-417A-83A4-70BFD794516A}" sibTransId="{10E068B5-2CC3-4A91-9783-4CE80A44A5BE}"/>
    <dgm:cxn modelId="{F12E9149-3295-468E-865D-2016941D935B}" srcId="{32603FD5-EC3D-4208-A547-92E9C2CAB3B2}" destId="{7C7ED460-FE52-4AA8-B815-467142DBC334}" srcOrd="1" destOrd="0" parTransId="{CF394B70-8108-4E4E-BF3D-7705D5DA00F7}" sibTransId="{4E3E5075-753E-42D9-A93C-AF87AEC555CA}"/>
    <dgm:cxn modelId="{0D74244E-0C69-4B92-8158-74F8C7167B3E}" srcId="{32603FD5-EC3D-4208-A547-92E9C2CAB3B2}" destId="{95D6C8E9-DB76-43FE-A404-89116931EC2A}" srcOrd="7" destOrd="0" parTransId="{C8E3848B-DDB8-456D-8AA8-34259821958D}" sibTransId="{6D22D7E4-3ED7-43EC-8D14-4970AAB1882F}"/>
    <dgm:cxn modelId="{A6AD237C-C1FA-4E18-8DCF-F2DA750BE99B}" type="presOf" srcId="{7C7ED460-FE52-4AA8-B815-467142DBC334}" destId="{6EB85B35-ED8B-4222-97AB-9540CAB8B151}" srcOrd="0" destOrd="0" presId="urn:diagrams.loki3.com/VaryingWidthList"/>
    <dgm:cxn modelId="{C78C159B-1E79-4B61-8E59-41F030FDEE27}" type="presOf" srcId="{7C7C50BA-FB1C-4D86-9D1A-8FEA6B28F758}" destId="{BDAAEC28-3B20-435F-93DC-B3982D7DF2EE}" srcOrd="0" destOrd="0" presId="urn:diagrams.loki3.com/VaryingWidthList"/>
    <dgm:cxn modelId="{E54E44AB-F6FE-494F-B2D4-4FB1530934B5}" type="presOf" srcId="{F043C147-8D11-4597-94FD-73BD81BF7804}" destId="{81E07429-09BE-4F9B-ABF9-B228C5D1282A}" srcOrd="0" destOrd="0" presId="urn:diagrams.loki3.com/VaryingWidthList"/>
    <dgm:cxn modelId="{F32C7DB2-330B-483F-BB9F-547E5CDB3D98}" type="presOf" srcId="{60CBC8B2-F47F-4AF8-8E42-82799D66D670}" destId="{4F90F611-154B-4AEE-8792-00B4BF7B4ACB}" srcOrd="0" destOrd="0" presId="urn:diagrams.loki3.com/VaryingWidthList"/>
    <dgm:cxn modelId="{405AD4BD-10DE-4E77-9A91-2A28F5B873D5}" type="presOf" srcId="{D16B797B-02EA-4A39-9F21-F67B087ADEF4}" destId="{8C0B9BB8-BDBD-4BEC-9A0B-2F026BE3D919}" srcOrd="0" destOrd="0" presId="urn:diagrams.loki3.com/VaryingWidthList"/>
    <dgm:cxn modelId="{C884D2CA-5270-46A2-86BD-FB8ED4F465D0}" srcId="{32603FD5-EC3D-4208-A547-92E9C2CAB3B2}" destId="{7C7C50BA-FB1C-4D86-9D1A-8FEA6B28F758}" srcOrd="6" destOrd="0" parTransId="{09A2E333-4CE4-413C-8D91-EDB67C6F7988}" sibTransId="{7B0F0357-0606-45DB-BBD1-DF540907C26A}"/>
    <dgm:cxn modelId="{BBAC45D7-8BF8-4D92-98EC-32D1499B5146}" srcId="{32603FD5-EC3D-4208-A547-92E9C2CAB3B2}" destId="{D16B797B-02EA-4A39-9F21-F67B087ADEF4}" srcOrd="3" destOrd="0" parTransId="{0C86D35B-49D6-46F2-A858-46F08FCE2071}" sibTransId="{67F684F0-A30E-4874-AA99-1631B8CAE871}"/>
    <dgm:cxn modelId="{91E221EC-33F3-49CD-8FB6-66AC05034F95}" type="presOf" srcId="{95D6C8E9-DB76-43FE-A404-89116931EC2A}" destId="{C711E26C-5A2A-4F81-8DF7-01ACF3ED6425}" srcOrd="0" destOrd="0" presId="urn:diagrams.loki3.com/VaryingWidthList"/>
    <dgm:cxn modelId="{5C3166EF-609B-4BF1-BD24-D62B3E48322C}" srcId="{32603FD5-EC3D-4208-A547-92E9C2CAB3B2}" destId="{53813FF0-5181-4F30-BAA8-220153FEEE90}" srcOrd="2" destOrd="0" parTransId="{9F5202A4-5A61-4B74-B6FA-CB27A6697573}" sibTransId="{B1F7B686-436D-406D-934E-2686BA77BB3B}"/>
    <dgm:cxn modelId="{32CF6CF6-C5F2-45D9-A298-8DA538CB5666}" type="presOf" srcId="{4303CCA8-9FFA-4F5C-9E92-6A67569C9DE9}" destId="{2972396F-8DA4-4CE7-9392-4BFC934D8F34}" srcOrd="0" destOrd="0" presId="urn:diagrams.loki3.com/VaryingWidthList"/>
    <dgm:cxn modelId="{60CF0FFA-4711-4D55-8718-864341650610}" srcId="{32603FD5-EC3D-4208-A547-92E9C2CAB3B2}" destId="{F043C147-8D11-4597-94FD-73BD81BF7804}" srcOrd="0" destOrd="0" parTransId="{040C2594-7CF1-4F61-9A32-CE0F6BBA87E9}" sibTransId="{4FEF0FE1-3F4F-434B-A8CA-418945548E41}"/>
    <dgm:cxn modelId="{34C54146-4CFF-40CF-9537-9235C5429A0D}" type="presParOf" srcId="{DAA33E47-FDAF-4EF1-9C57-77A0A56740C3}" destId="{81E07429-09BE-4F9B-ABF9-B228C5D1282A}" srcOrd="0" destOrd="0" presId="urn:diagrams.loki3.com/VaryingWidthList"/>
    <dgm:cxn modelId="{D345EB7D-16EE-482C-80BC-893D67669305}" type="presParOf" srcId="{DAA33E47-FDAF-4EF1-9C57-77A0A56740C3}" destId="{141625A9-4A7F-4CB1-A979-B9BAC6AC4588}" srcOrd="1" destOrd="0" presId="urn:diagrams.loki3.com/VaryingWidthList"/>
    <dgm:cxn modelId="{432B972B-A2FD-4F8E-930E-C4CA2218A9D8}" type="presParOf" srcId="{DAA33E47-FDAF-4EF1-9C57-77A0A56740C3}" destId="{6EB85B35-ED8B-4222-97AB-9540CAB8B151}" srcOrd="2" destOrd="0" presId="urn:diagrams.loki3.com/VaryingWidthList"/>
    <dgm:cxn modelId="{60E298EE-55C1-4B70-9D37-1BBDAFBF7945}" type="presParOf" srcId="{DAA33E47-FDAF-4EF1-9C57-77A0A56740C3}" destId="{F601A280-AEA7-47CB-B3F1-A159CEDA1F55}" srcOrd="3" destOrd="0" presId="urn:diagrams.loki3.com/VaryingWidthList"/>
    <dgm:cxn modelId="{6A762B1A-0C66-4FD5-A310-2A2679C02548}" type="presParOf" srcId="{DAA33E47-FDAF-4EF1-9C57-77A0A56740C3}" destId="{8CBF887E-A023-483A-AA70-523A675EC7A1}" srcOrd="4" destOrd="0" presId="urn:diagrams.loki3.com/VaryingWidthList"/>
    <dgm:cxn modelId="{D61A5C12-B47C-4CF1-AC68-1E7A6CDEC0B5}" type="presParOf" srcId="{DAA33E47-FDAF-4EF1-9C57-77A0A56740C3}" destId="{679E06E3-B2FC-4EA1-8D03-F70CD49A3C94}" srcOrd="5" destOrd="0" presId="urn:diagrams.loki3.com/VaryingWidthList"/>
    <dgm:cxn modelId="{15B63DAC-EF65-42B3-B977-CAC034EC146A}" type="presParOf" srcId="{DAA33E47-FDAF-4EF1-9C57-77A0A56740C3}" destId="{8C0B9BB8-BDBD-4BEC-9A0B-2F026BE3D919}" srcOrd="6" destOrd="0" presId="urn:diagrams.loki3.com/VaryingWidthList"/>
    <dgm:cxn modelId="{4E9B3884-6DDC-4766-A313-E8DB0A692975}" type="presParOf" srcId="{DAA33E47-FDAF-4EF1-9C57-77A0A56740C3}" destId="{06FA0879-0F6A-48DA-B8D4-6DE55F974EF0}" srcOrd="7" destOrd="0" presId="urn:diagrams.loki3.com/VaryingWidthList"/>
    <dgm:cxn modelId="{E3951733-DF8F-4531-81B0-D2A2D5AA2F7D}" type="presParOf" srcId="{DAA33E47-FDAF-4EF1-9C57-77A0A56740C3}" destId="{4F90F611-154B-4AEE-8792-00B4BF7B4ACB}" srcOrd="8" destOrd="0" presId="urn:diagrams.loki3.com/VaryingWidthList"/>
    <dgm:cxn modelId="{A59BFB11-FBF7-4131-A5AF-4976648F9FC3}" type="presParOf" srcId="{DAA33E47-FDAF-4EF1-9C57-77A0A56740C3}" destId="{F721DFEF-73AA-4E7D-8991-3A8B2A8F4F26}" srcOrd="9" destOrd="0" presId="urn:diagrams.loki3.com/VaryingWidthList"/>
    <dgm:cxn modelId="{A607398B-F180-4F64-B17A-C9B4D242DD74}" type="presParOf" srcId="{DAA33E47-FDAF-4EF1-9C57-77A0A56740C3}" destId="{2972396F-8DA4-4CE7-9392-4BFC934D8F34}" srcOrd="10" destOrd="0" presId="urn:diagrams.loki3.com/VaryingWidthList"/>
    <dgm:cxn modelId="{A8D14B49-7D46-4D29-918A-02936885D731}" type="presParOf" srcId="{DAA33E47-FDAF-4EF1-9C57-77A0A56740C3}" destId="{A4EC5933-95FD-412C-9632-EA8E96FDAC9D}" srcOrd="11" destOrd="0" presId="urn:diagrams.loki3.com/VaryingWidthList"/>
    <dgm:cxn modelId="{2CF26703-DB20-4F7F-8AAE-AC28E3F6F156}" type="presParOf" srcId="{DAA33E47-FDAF-4EF1-9C57-77A0A56740C3}" destId="{BDAAEC28-3B20-435F-93DC-B3982D7DF2EE}" srcOrd="12" destOrd="0" presId="urn:diagrams.loki3.com/VaryingWidthList"/>
    <dgm:cxn modelId="{E7F687EB-65BA-4D3A-8BFB-EC5BCAFDC540}" type="presParOf" srcId="{DAA33E47-FDAF-4EF1-9C57-77A0A56740C3}" destId="{D0B998BC-1871-4C19-ADA3-2B758A4E077F}" srcOrd="13" destOrd="0" presId="urn:diagrams.loki3.com/VaryingWidthList"/>
    <dgm:cxn modelId="{9AB2F045-F392-4911-BD0D-4C090E0F0E1C}" type="presParOf" srcId="{DAA33E47-FDAF-4EF1-9C57-77A0A56740C3}" destId="{C711E26C-5A2A-4F81-8DF7-01ACF3ED6425}" srcOrd="14"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584C01-8E97-4521-BF2A-B23145DAE57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9215725-2F5F-4565-A456-CFFF503A955B}">
      <dgm:prSet/>
      <dgm:spPr/>
      <dgm:t>
        <a:bodyPr/>
        <a:lstStyle/>
        <a:p>
          <a:r>
            <a:rPr lang="en-US"/>
            <a:t>The size of industrial estate can be differentiated in four categories.</a:t>
          </a:r>
        </a:p>
      </dgm:t>
    </dgm:pt>
    <dgm:pt modelId="{9A303544-8198-4014-BE94-76CF77BB6DAF}" type="parTrans" cxnId="{EC451203-CBEF-49B0-8753-C03B6CBA0524}">
      <dgm:prSet/>
      <dgm:spPr/>
      <dgm:t>
        <a:bodyPr/>
        <a:lstStyle/>
        <a:p>
          <a:endParaRPr lang="en-US"/>
        </a:p>
      </dgm:t>
    </dgm:pt>
    <dgm:pt modelId="{A2B5C8D0-42E3-4CFD-A2B5-750BAA39B6C3}" type="sibTrans" cxnId="{EC451203-CBEF-49B0-8753-C03B6CBA0524}">
      <dgm:prSet/>
      <dgm:spPr/>
      <dgm:t>
        <a:bodyPr/>
        <a:lstStyle/>
        <a:p>
          <a:endParaRPr lang="en-US"/>
        </a:p>
      </dgm:t>
    </dgm:pt>
    <dgm:pt modelId="{ACC0950A-1A70-483B-9305-8EADF5962F1F}">
      <dgm:prSet/>
      <dgm:spPr/>
      <dgm:t>
        <a:bodyPr/>
        <a:lstStyle/>
        <a:p>
          <a:r>
            <a:rPr lang="en-US"/>
            <a:t>Small		up to 50 acres</a:t>
          </a:r>
        </a:p>
      </dgm:t>
    </dgm:pt>
    <dgm:pt modelId="{7718865A-B47A-479D-9E2F-DCEF9742969F}" type="parTrans" cxnId="{30A8DBA5-2D80-4A18-B464-190023D39B12}">
      <dgm:prSet/>
      <dgm:spPr/>
      <dgm:t>
        <a:bodyPr/>
        <a:lstStyle/>
        <a:p>
          <a:endParaRPr lang="en-US"/>
        </a:p>
      </dgm:t>
    </dgm:pt>
    <dgm:pt modelId="{D0E5A969-22E3-4D0B-B026-B436171854DA}" type="sibTrans" cxnId="{30A8DBA5-2D80-4A18-B464-190023D39B12}">
      <dgm:prSet/>
      <dgm:spPr/>
      <dgm:t>
        <a:bodyPr/>
        <a:lstStyle/>
        <a:p>
          <a:endParaRPr lang="en-US"/>
        </a:p>
      </dgm:t>
    </dgm:pt>
    <dgm:pt modelId="{2F11460C-A446-45DD-9523-039C1E6A489F}">
      <dgm:prSet/>
      <dgm:spPr/>
      <dgm:t>
        <a:bodyPr/>
        <a:lstStyle/>
        <a:p>
          <a:r>
            <a:rPr lang="en-US" dirty="0"/>
            <a:t>Medium	51-100 acres</a:t>
          </a:r>
        </a:p>
      </dgm:t>
    </dgm:pt>
    <dgm:pt modelId="{0E0FBBD5-88E6-46CB-B739-369E3D2B3C6F}" type="parTrans" cxnId="{A1344314-12EA-4C01-A2BF-1D12F16134C2}">
      <dgm:prSet/>
      <dgm:spPr/>
      <dgm:t>
        <a:bodyPr/>
        <a:lstStyle/>
        <a:p>
          <a:endParaRPr lang="en-US"/>
        </a:p>
      </dgm:t>
    </dgm:pt>
    <dgm:pt modelId="{43F00C8F-5B83-4770-9B4B-70F687858B24}" type="sibTrans" cxnId="{A1344314-12EA-4C01-A2BF-1D12F16134C2}">
      <dgm:prSet/>
      <dgm:spPr/>
      <dgm:t>
        <a:bodyPr/>
        <a:lstStyle/>
        <a:p>
          <a:endParaRPr lang="en-US"/>
        </a:p>
      </dgm:t>
    </dgm:pt>
    <dgm:pt modelId="{F25C8FAE-0030-4835-A521-2FE854EFA73D}">
      <dgm:prSet/>
      <dgm:spPr/>
      <dgm:t>
        <a:bodyPr/>
        <a:lstStyle/>
        <a:p>
          <a:r>
            <a:rPr lang="en-US" dirty="0"/>
            <a:t>Large	101-500 acres</a:t>
          </a:r>
        </a:p>
      </dgm:t>
    </dgm:pt>
    <dgm:pt modelId="{83683CA8-C9F9-4372-91E5-1426A88A6E31}" type="parTrans" cxnId="{74899E00-3548-4C67-A528-ED39104E8248}">
      <dgm:prSet/>
      <dgm:spPr/>
      <dgm:t>
        <a:bodyPr/>
        <a:lstStyle/>
        <a:p>
          <a:endParaRPr lang="en-US"/>
        </a:p>
      </dgm:t>
    </dgm:pt>
    <dgm:pt modelId="{59F9D260-4F73-43BA-AE38-2DB6118AED63}" type="sibTrans" cxnId="{74899E00-3548-4C67-A528-ED39104E8248}">
      <dgm:prSet/>
      <dgm:spPr/>
      <dgm:t>
        <a:bodyPr/>
        <a:lstStyle/>
        <a:p>
          <a:endParaRPr lang="en-US"/>
        </a:p>
      </dgm:t>
    </dgm:pt>
    <dgm:pt modelId="{2A2B8952-BA85-4A11-9794-D62BED574CCA}">
      <dgm:prSet/>
      <dgm:spPr/>
      <dgm:t>
        <a:bodyPr/>
        <a:lstStyle/>
        <a:p>
          <a:r>
            <a:rPr lang="en-US"/>
            <a:t>Very large	over 500 acres</a:t>
          </a:r>
        </a:p>
      </dgm:t>
    </dgm:pt>
    <dgm:pt modelId="{A9B2B9B2-2642-4BA8-BF86-0FEB1EBDBD06}" type="parTrans" cxnId="{6F770168-482B-48A3-B905-861F549D33FB}">
      <dgm:prSet/>
      <dgm:spPr/>
      <dgm:t>
        <a:bodyPr/>
        <a:lstStyle/>
        <a:p>
          <a:endParaRPr lang="en-US"/>
        </a:p>
      </dgm:t>
    </dgm:pt>
    <dgm:pt modelId="{2A368622-8BF6-4E87-A30E-CB55263A7C81}" type="sibTrans" cxnId="{6F770168-482B-48A3-B905-861F549D33FB}">
      <dgm:prSet/>
      <dgm:spPr/>
      <dgm:t>
        <a:bodyPr/>
        <a:lstStyle/>
        <a:p>
          <a:endParaRPr lang="en-US"/>
        </a:p>
      </dgm:t>
    </dgm:pt>
    <dgm:pt modelId="{D3027136-1C2C-4B62-8650-1E3A1DB03CFE}">
      <dgm:prSet/>
      <dgm:spPr/>
      <dgm:t>
        <a:bodyPr/>
        <a:lstStyle/>
        <a:p>
          <a:r>
            <a:rPr lang="en-US"/>
            <a:t>The size of an industrial estate can be determined by considering</a:t>
          </a:r>
        </a:p>
      </dgm:t>
    </dgm:pt>
    <dgm:pt modelId="{1625EB06-C651-4CF7-8195-A6A6A5270844}" type="parTrans" cxnId="{DCC56EEE-D833-41E6-9A95-43E87A0A2C05}">
      <dgm:prSet/>
      <dgm:spPr/>
      <dgm:t>
        <a:bodyPr/>
        <a:lstStyle/>
        <a:p>
          <a:endParaRPr lang="en-US"/>
        </a:p>
      </dgm:t>
    </dgm:pt>
    <dgm:pt modelId="{60B05BA7-7EFA-475A-902E-962AF75836A1}" type="sibTrans" cxnId="{DCC56EEE-D833-41E6-9A95-43E87A0A2C05}">
      <dgm:prSet/>
      <dgm:spPr/>
      <dgm:t>
        <a:bodyPr/>
        <a:lstStyle/>
        <a:p>
          <a:endParaRPr lang="en-US"/>
        </a:p>
      </dgm:t>
    </dgm:pt>
    <dgm:pt modelId="{3F9BF20D-6B64-4619-AD03-C757D3592330}">
      <dgm:prSet/>
      <dgm:spPr/>
      <dgm:t>
        <a:bodyPr/>
        <a:lstStyle/>
        <a:p>
          <a:r>
            <a:rPr lang="en-US"/>
            <a:t>The amount of industrial employment that a town should provide</a:t>
          </a:r>
        </a:p>
      </dgm:t>
    </dgm:pt>
    <dgm:pt modelId="{FB271D0E-588C-4109-89B8-BE1301F1621F}" type="parTrans" cxnId="{600153DF-1A0B-4318-9D85-40911127CC54}">
      <dgm:prSet/>
      <dgm:spPr/>
      <dgm:t>
        <a:bodyPr/>
        <a:lstStyle/>
        <a:p>
          <a:endParaRPr lang="en-US"/>
        </a:p>
      </dgm:t>
    </dgm:pt>
    <dgm:pt modelId="{C88CE613-404B-4A1C-9C03-CC17E26E83EC}" type="sibTrans" cxnId="{600153DF-1A0B-4318-9D85-40911127CC54}">
      <dgm:prSet/>
      <dgm:spPr/>
      <dgm:t>
        <a:bodyPr/>
        <a:lstStyle/>
        <a:p>
          <a:endParaRPr lang="en-US"/>
        </a:p>
      </dgm:t>
    </dgm:pt>
    <dgm:pt modelId="{D11348CB-EF65-435F-905C-8ADB3E897F0D}">
      <dgm:prSet/>
      <dgm:spPr/>
      <dgm:t>
        <a:bodyPr/>
        <a:lstStyle/>
        <a:p>
          <a:r>
            <a:rPr lang="en-US"/>
            <a:t>The scale of development</a:t>
          </a:r>
        </a:p>
      </dgm:t>
    </dgm:pt>
    <dgm:pt modelId="{E3F74B27-986B-45FD-A119-6E73B59E9EC0}" type="parTrans" cxnId="{3BF0E98C-07E8-4044-BB1B-9E3C92A213D7}">
      <dgm:prSet/>
      <dgm:spPr/>
      <dgm:t>
        <a:bodyPr/>
        <a:lstStyle/>
        <a:p>
          <a:endParaRPr lang="en-US"/>
        </a:p>
      </dgm:t>
    </dgm:pt>
    <dgm:pt modelId="{850545F4-86C5-493E-9796-7009276C0F2C}" type="sibTrans" cxnId="{3BF0E98C-07E8-4044-BB1B-9E3C92A213D7}">
      <dgm:prSet/>
      <dgm:spPr/>
      <dgm:t>
        <a:bodyPr/>
        <a:lstStyle/>
        <a:p>
          <a:endParaRPr lang="en-US"/>
        </a:p>
      </dgm:t>
    </dgm:pt>
    <dgm:pt modelId="{B8CDFBD2-238E-458F-A9F5-F2D8E655CBAB}">
      <dgm:prSet/>
      <dgm:spPr/>
      <dgm:t>
        <a:bodyPr/>
        <a:lstStyle/>
        <a:p>
          <a:r>
            <a:rPr lang="en-US"/>
            <a:t>The size of industrial estate should not increase to the point where it would be difficult to solve problems such as traffic congestion, administration, water supply or sanitation.</a:t>
          </a:r>
        </a:p>
      </dgm:t>
    </dgm:pt>
    <dgm:pt modelId="{14A16094-01F1-4CB0-90B2-3177D5A087AA}" type="parTrans" cxnId="{8ED7CBC9-04C1-4166-8915-5D3144275A23}">
      <dgm:prSet/>
      <dgm:spPr/>
      <dgm:t>
        <a:bodyPr/>
        <a:lstStyle/>
        <a:p>
          <a:endParaRPr lang="en-US"/>
        </a:p>
      </dgm:t>
    </dgm:pt>
    <dgm:pt modelId="{F9DC5EED-C397-48B6-89A1-57FE146B9D77}" type="sibTrans" cxnId="{8ED7CBC9-04C1-4166-8915-5D3144275A23}">
      <dgm:prSet/>
      <dgm:spPr/>
      <dgm:t>
        <a:bodyPr/>
        <a:lstStyle/>
        <a:p>
          <a:endParaRPr lang="en-US"/>
        </a:p>
      </dgm:t>
    </dgm:pt>
    <dgm:pt modelId="{CC720D5A-9217-4296-A951-0F2485F7D091}" type="pres">
      <dgm:prSet presAssocID="{96584C01-8E97-4521-BF2A-B23145DAE57D}" presName="linear" presStyleCnt="0">
        <dgm:presLayoutVars>
          <dgm:animLvl val="lvl"/>
          <dgm:resizeHandles val="exact"/>
        </dgm:presLayoutVars>
      </dgm:prSet>
      <dgm:spPr/>
    </dgm:pt>
    <dgm:pt modelId="{2B5A987F-C577-499A-B10F-1720E648076A}" type="pres">
      <dgm:prSet presAssocID="{C9215725-2F5F-4565-A456-CFFF503A955B}" presName="parentText" presStyleLbl="node1" presStyleIdx="0" presStyleCnt="5">
        <dgm:presLayoutVars>
          <dgm:chMax val="0"/>
          <dgm:bulletEnabled val="1"/>
        </dgm:presLayoutVars>
      </dgm:prSet>
      <dgm:spPr/>
    </dgm:pt>
    <dgm:pt modelId="{C25F47DC-AC2E-4BD0-BCDF-4E116ECB006E}" type="pres">
      <dgm:prSet presAssocID="{C9215725-2F5F-4565-A456-CFFF503A955B}" presName="childText" presStyleLbl="revTx" presStyleIdx="0" presStyleCnt="1">
        <dgm:presLayoutVars>
          <dgm:bulletEnabled val="1"/>
        </dgm:presLayoutVars>
      </dgm:prSet>
      <dgm:spPr/>
    </dgm:pt>
    <dgm:pt modelId="{23F94EC8-9416-4952-8539-EA6BF279397A}" type="pres">
      <dgm:prSet presAssocID="{D3027136-1C2C-4B62-8650-1E3A1DB03CFE}" presName="parentText" presStyleLbl="node1" presStyleIdx="1" presStyleCnt="5">
        <dgm:presLayoutVars>
          <dgm:chMax val="0"/>
          <dgm:bulletEnabled val="1"/>
        </dgm:presLayoutVars>
      </dgm:prSet>
      <dgm:spPr/>
    </dgm:pt>
    <dgm:pt modelId="{AC0BE816-8EF9-4097-A8DF-06C0E974278B}" type="pres">
      <dgm:prSet presAssocID="{60B05BA7-7EFA-475A-902E-962AF75836A1}" presName="spacer" presStyleCnt="0"/>
      <dgm:spPr/>
    </dgm:pt>
    <dgm:pt modelId="{5E29B06F-18AD-44AF-BE76-B34EDE68CE86}" type="pres">
      <dgm:prSet presAssocID="{3F9BF20D-6B64-4619-AD03-C757D3592330}" presName="parentText" presStyleLbl="node1" presStyleIdx="2" presStyleCnt="5">
        <dgm:presLayoutVars>
          <dgm:chMax val="0"/>
          <dgm:bulletEnabled val="1"/>
        </dgm:presLayoutVars>
      </dgm:prSet>
      <dgm:spPr/>
    </dgm:pt>
    <dgm:pt modelId="{784B8EBE-7F2A-440A-8616-F22A0B62C87A}" type="pres">
      <dgm:prSet presAssocID="{C88CE613-404B-4A1C-9C03-CC17E26E83EC}" presName="spacer" presStyleCnt="0"/>
      <dgm:spPr/>
    </dgm:pt>
    <dgm:pt modelId="{14568A08-06CD-426F-BFE3-0447DFC17451}" type="pres">
      <dgm:prSet presAssocID="{D11348CB-EF65-435F-905C-8ADB3E897F0D}" presName="parentText" presStyleLbl="node1" presStyleIdx="3" presStyleCnt="5">
        <dgm:presLayoutVars>
          <dgm:chMax val="0"/>
          <dgm:bulletEnabled val="1"/>
        </dgm:presLayoutVars>
      </dgm:prSet>
      <dgm:spPr/>
    </dgm:pt>
    <dgm:pt modelId="{87C6AD80-9AC6-4CE2-A415-F9672BAC5D42}" type="pres">
      <dgm:prSet presAssocID="{850545F4-86C5-493E-9796-7009276C0F2C}" presName="spacer" presStyleCnt="0"/>
      <dgm:spPr/>
    </dgm:pt>
    <dgm:pt modelId="{97EF717F-A229-44D6-9CA1-EBA10855F836}" type="pres">
      <dgm:prSet presAssocID="{B8CDFBD2-238E-458F-A9F5-F2D8E655CBAB}" presName="parentText" presStyleLbl="node1" presStyleIdx="4" presStyleCnt="5">
        <dgm:presLayoutVars>
          <dgm:chMax val="0"/>
          <dgm:bulletEnabled val="1"/>
        </dgm:presLayoutVars>
      </dgm:prSet>
      <dgm:spPr/>
    </dgm:pt>
  </dgm:ptLst>
  <dgm:cxnLst>
    <dgm:cxn modelId="{74899E00-3548-4C67-A528-ED39104E8248}" srcId="{C9215725-2F5F-4565-A456-CFFF503A955B}" destId="{F25C8FAE-0030-4835-A521-2FE854EFA73D}" srcOrd="2" destOrd="0" parTransId="{83683CA8-C9F9-4372-91E5-1426A88A6E31}" sibTransId="{59F9D260-4F73-43BA-AE38-2DB6118AED63}"/>
    <dgm:cxn modelId="{EC451203-CBEF-49B0-8753-C03B6CBA0524}" srcId="{96584C01-8E97-4521-BF2A-B23145DAE57D}" destId="{C9215725-2F5F-4565-A456-CFFF503A955B}" srcOrd="0" destOrd="0" parTransId="{9A303544-8198-4014-BE94-76CF77BB6DAF}" sibTransId="{A2B5C8D0-42E3-4CFD-A2B5-750BAA39B6C3}"/>
    <dgm:cxn modelId="{A1344314-12EA-4C01-A2BF-1D12F16134C2}" srcId="{C9215725-2F5F-4565-A456-CFFF503A955B}" destId="{2F11460C-A446-45DD-9523-039C1E6A489F}" srcOrd="1" destOrd="0" parTransId="{0E0FBBD5-88E6-46CB-B739-369E3D2B3C6F}" sibTransId="{43F00C8F-5B83-4770-9B4B-70F687858B24}"/>
    <dgm:cxn modelId="{AFB8CF25-4A05-4DDC-B60A-50A301BDF6A5}" type="presOf" srcId="{B8CDFBD2-238E-458F-A9F5-F2D8E655CBAB}" destId="{97EF717F-A229-44D6-9CA1-EBA10855F836}" srcOrd="0" destOrd="0" presId="urn:microsoft.com/office/officeart/2005/8/layout/vList2"/>
    <dgm:cxn modelId="{A3E7B227-9414-4743-AC48-893297943A92}" type="presOf" srcId="{D3027136-1C2C-4B62-8650-1E3A1DB03CFE}" destId="{23F94EC8-9416-4952-8539-EA6BF279397A}" srcOrd="0" destOrd="0" presId="urn:microsoft.com/office/officeart/2005/8/layout/vList2"/>
    <dgm:cxn modelId="{B0E0192E-417B-4630-ABAD-A858D9D9C3E7}" type="presOf" srcId="{96584C01-8E97-4521-BF2A-B23145DAE57D}" destId="{CC720D5A-9217-4296-A951-0F2485F7D091}" srcOrd="0" destOrd="0" presId="urn:microsoft.com/office/officeart/2005/8/layout/vList2"/>
    <dgm:cxn modelId="{6F770168-482B-48A3-B905-861F549D33FB}" srcId="{C9215725-2F5F-4565-A456-CFFF503A955B}" destId="{2A2B8952-BA85-4A11-9794-D62BED574CCA}" srcOrd="3" destOrd="0" parTransId="{A9B2B9B2-2642-4BA8-BF86-0FEB1EBDBD06}" sibTransId="{2A368622-8BF6-4E87-A30E-CB55263A7C81}"/>
    <dgm:cxn modelId="{3BF0E98C-07E8-4044-BB1B-9E3C92A213D7}" srcId="{96584C01-8E97-4521-BF2A-B23145DAE57D}" destId="{D11348CB-EF65-435F-905C-8ADB3E897F0D}" srcOrd="3" destOrd="0" parTransId="{E3F74B27-986B-45FD-A119-6E73B59E9EC0}" sibTransId="{850545F4-86C5-493E-9796-7009276C0F2C}"/>
    <dgm:cxn modelId="{947C8C9C-B196-45EB-BF02-D88BAEADB2C4}" type="presOf" srcId="{3F9BF20D-6B64-4619-AD03-C757D3592330}" destId="{5E29B06F-18AD-44AF-BE76-B34EDE68CE86}" srcOrd="0" destOrd="0" presId="urn:microsoft.com/office/officeart/2005/8/layout/vList2"/>
    <dgm:cxn modelId="{30A8DBA5-2D80-4A18-B464-190023D39B12}" srcId="{C9215725-2F5F-4565-A456-CFFF503A955B}" destId="{ACC0950A-1A70-483B-9305-8EADF5962F1F}" srcOrd="0" destOrd="0" parTransId="{7718865A-B47A-479D-9E2F-DCEF9742969F}" sibTransId="{D0E5A969-22E3-4D0B-B026-B436171854DA}"/>
    <dgm:cxn modelId="{663C08B0-60B6-4527-8C63-50CF4B6F6AD9}" type="presOf" srcId="{C9215725-2F5F-4565-A456-CFFF503A955B}" destId="{2B5A987F-C577-499A-B10F-1720E648076A}" srcOrd="0" destOrd="0" presId="urn:microsoft.com/office/officeart/2005/8/layout/vList2"/>
    <dgm:cxn modelId="{5A8271BA-33C7-4CD5-A049-49AC5990A340}" type="presOf" srcId="{2F11460C-A446-45DD-9523-039C1E6A489F}" destId="{C25F47DC-AC2E-4BD0-BCDF-4E116ECB006E}" srcOrd="0" destOrd="1" presId="urn:microsoft.com/office/officeart/2005/8/layout/vList2"/>
    <dgm:cxn modelId="{A8D08CBA-803D-49A7-AFE1-E1E45AC5808C}" type="presOf" srcId="{F25C8FAE-0030-4835-A521-2FE854EFA73D}" destId="{C25F47DC-AC2E-4BD0-BCDF-4E116ECB006E}" srcOrd="0" destOrd="2" presId="urn:microsoft.com/office/officeart/2005/8/layout/vList2"/>
    <dgm:cxn modelId="{8ED7CBC9-04C1-4166-8915-5D3144275A23}" srcId="{96584C01-8E97-4521-BF2A-B23145DAE57D}" destId="{B8CDFBD2-238E-458F-A9F5-F2D8E655CBAB}" srcOrd="4" destOrd="0" parTransId="{14A16094-01F1-4CB0-90B2-3177D5A087AA}" sibTransId="{F9DC5EED-C397-48B6-89A1-57FE146B9D77}"/>
    <dgm:cxn modelId="{85F88BD5-7DD8-44A2-9008-C8EE4A1E6149}" type="presOf" srcId="{D11348CB-EF65-435F-905C-8ADB3E897F0D}" destId="{14568A08-06CD-426F-BFE3-0447DFC17451}" srcOrd="0" destOrd="0" presId="urn:microsoft.com/office/officeart/2005/8/layout/vList2"/>
    <dgm:cxn modelId="{600153DF-1A0B-4318-9D85-40911127CC54}" srcId="{96584C01-8E97-4521-BF2A-B23145DAE57D}" destId="{3F9BF20D-6B64-4619-AD03-C757D3592330}" srcOrd="2" destOrd="0" parTransId="{FB271D0E-588C-4109-89B8-BE1301F1621F}" sibTransId="{C88CE613-404B-4A1C-9C03-CC17E26E83EC}"/>
    <dgm:cxn modelId="{DCC56EEE-D833-41E6-9A95-43E87A0A2C05}" srcId="{96584C01-8E97-4521-BF2A-B23145DAE57D}" destId="{D3027136-1C2C-4B62-8650-1E3A1DB03CFE}" srcOrd="1" destOrd="0" parTransId="{1625EB06-C651-4CF7-8195-A6A6A5270844}" sibTransId="{60B05BA7-7EFA-475A-902E-962AF75836A1}"/>
    <dgm:cxn modelId="{856896F4-B33F-4873-A727-675F8F7CCC4F}" type="presOf" srcId="{ACC0950A-1A70-483B-9305-8EADF5962F1F}" destId="{C25F47DC-AC2E-4BD0-BCDF-4E116ECB006E}" srcOrd="0" destOrd="0" presId="urn:microsoft.com/office/officeart/2005/8/layout/vList2"/>
    <dgm:cxn modelId="{C15FAEF6-C2DB-47BC-8923-9259C6F49372}" type="presOf" srcId="{2A2B8952-BA85-4A11-9794-D62BED574CCA}" destId="{C25F47DC-AC2E-4BD0-BCDF-4E116ECB006E}" srcOrd="0" destOrd="3" presId="urn:microsoft.com/office/officeart/2005/8/layout/vList2"/>
    <dgm:cxn modelId="{2913F889-0FB6-4F41-8498-FC3786CF4F42}" type="presParOf" srcId="{CC720D5A-9217-4296-A951-0F2485F7D091}" destId="{2B5A987F-C577-499A-B10F-1720E648076A}" srcOrd="0" destOrd="0" presId="urn:microsoft.com/office/officeart/2005/8/layout/vList2"/>
    <dgm:cxn modelId="{C8FC3BFC-B1CA-4123-8BE1-0F260FEFC904}" type="presParOf" srcId="{CC720D5A-9217-4296-A951-0F2485F7D091}" destId="{C25F47DC-AC2E-4BD0-BCDF-4E116ECB006E}" srcOrd="1" destOrd="0" presId="urn:microsoft.com/office/officeart/2005/8/layout/vList2"/>
    <dgm:cxn modelId="{49B6C883-614D-4EF3-92B6-A2FF4FC5FEFA}" type="presParOf" srcId="{CC720D5A-9217-4296-A951-0F2485F7D091}" destId="{23F94EC8-9416-4952-8539-EA6BF279397A}" srcOrd="2" destOrd="0" presId="urn:microsoft.com/office/officeart/2005/8/layout/vList2"/>
    <dgm:cxn modelId="{2F006D6A-7BB3-4E36-8EB2-753A89B82299}" type="presParOf" srcId="{CC720D5A-9217-4296-A951-0F2485F7D091}" destId="{AC0BE816-8EF9-4097-A8DF-06C0E974278B}" srcOrd="3" destOrd="0" presId="urn:microsoft.com/office/officeart/2005/8/layout/vList2"/>
    <dgm:cxn modelId="{0C2F9F50-AD62-4C9D-AF62-39F05A552AF1}" type="presParOf" srcId="{CC720D5A-9217-4296-A951-0F2485F7D091}" destId="{5E29B06F-18AD-44AF-BE76-B34EDE68CE86}" srcOrd="4" destOrd="0" presId="urn:microsoft.com/office/officeart/2005/8/layout/vList2"/>
    <dgm:cxn modelId="{528EA8E9-69EC-475D-AF0E-06B977A9F280}" type="presParOf" srcId="{CC720D5A-9217-4296-A951-0F2485F7D091}" destId="{784B8EBE-7F2A-440A-8616-F22A0B62C87A}" srcOrd="5" destOrd="0" presId="urn:microsoft.com/office/officeart/2005/8/layout/vList2"/>
    <dgm:cxn modelId="{4F8748EE-8E58-49B9-A32D-B08035446A3F}" type="presParOf" srcId="{CC720D5A-9217-4296-A951-0F2485F7D091}" destId="{14568A08-06CD-426F-BFE3-0447DFC17451}" srcOrd="6" destOrd="0" presId="urn:microsoft.com/office/officeart/2005/8/layout/vList2"/>
    <dgm:cxn modelId="{E78267EA-885A-4F0D-96A4-173D87FF8AC0}" type="presParOf" srcId="{CC720D5A-9217-4296-A951-0F2485F7D091}" destId="{87C6AD80-9AC6-4CE2-A415-F9672BAC5D42}" srcOrd="7" destOrd="0" presId="urn:microsoft.com/office/officeart/2005/8/layout/vList2"/>
    <dgm:cxn modelId="{51159768-1876-49A4-9F0E-C898D886BA36}" type="presParOf" srcId="{CC720D5A-9217-4296-A951-0F2485F7D091}" destId="{97EF717F-A229-44D6-9CA1-EBA10855F83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FDB704-778D-4133-BBB1-3F383A43C43F}"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18E2239E-50F1-4F30-AD71-E0B1C3D33F0F}">
      <dgm:prSet/>
      <dgm:spPr/>
      <dgm:t>
        <a:bodyPr/>
        <a:lstStyle/>
        <a:p>
          <a:r>
            <a:rPr lang="en-US" dirty="0"/>
            <a:t>Space standard			</a:t>
          </a:r>
        </a:p>
      </dgm:t>
    </dgm:pt>
    <dgm:pt modelId="{26AC188E-E34D-4D10-8072-E51894BA45C9}" type="parTrans" cxnId="{6E076FC4-2154-44DB-8AA1-C3A0D9552E31}">
      <dgm:prSet/>
      <dgm:spPr/>
      <dgm:t>
        <a:bodyPr/>
        <a:lstStyle/>
        <a:p>
          <a:endParaRPr lang="en-US"/>
        </a:p>
      </dgm:t>
    </dgm:pt>
    <dgm:pt modelId="{21A8582A-996F-42A2-B4DC-872205938B4A}" type="sibTrans" cxnId="{6E076FC4-2154-44DB-8AA1-C3A0D9552E31}">
      <dgm:prSet/>
      <dgm:spPr/>
      <dgm:t>
        <a:bodyPr/>
        <a:lstStyle/>
        <a:p>
          <a:endParaRPr lang="en-US"/>
        </a:p>
      </dgm:t>
    </dgm:pt>
    <dgm:pt modelId="{DA13DFC5-322F-44F1-AF9C-E5F23DE3DD59}">
      <dgm:prSet/>
      <dgm:spPr/>
      <dgm:t>
        <a:bodyPr/>
        <a:lstStyle/>
        <a:p>
          <a:r>
            <a:rPr lang="en-US" dirty="0"/>
            <a:t>Factory plots				</a:t>
          </a:r>
        </a:p>
      </dgm:t>
    </dgm:pt>
    <dgm:pt modelId="{667686D6-0893-4072-8851-FF909ECA6609}" type="parTrans" cxnId="{89A00BD6-249B-44BE-A3F4-872F8966112B}">
      <dgm:prSet/>
      <dgm:spPr/>
      <dgm:t>
        <a:bodyPr/>
        <a:lstStyle/>
        <a:p>
          <a:endParaRPr lang="en-US"/>
        </a:p>
      </dgm:t>
    </dgm:pt>
    <dgm:pt modelId="{38C7FB43-C51F-4B52-B867-587E450B441A}" type="sibTrans" cxnId="{89A00BD6-249B-44BE-A3F4-872F8966112B}">
      <dgm:prSet/>
      <dgm:spPr/>
      <dgm:t>
        <a:bodyPr/>
        <a:lstStyle/>
        <a:p>
          <a:endParaRPr lang="en-US"/>
        </a:p>
      </dgm:t>
    </dgm:pt>
    <dgm:pt modelId="{414C3FAD-0FC7-4939-8D8F-B65FAC5DBA52}">
      <dgm:prSet/>
      <dgm:spPr/>
      <dgm:t>
        <a:bodyPr/>
        <a:lstStyle/>
        <a:p>
          <a:r>
            <a:rPr lang="en-US" dirty="0"/>
            <a:t>Roads				</a:t>
          </a:r>
        </a:p>
      </dgm:t>
    </dgm:pt>
    <dgm:pt modelId="{0C39CBA7-D1C1-4096-B7C7-66D3E92CCB1A}" type="parTrans" cxnId="{56D26C83-23E3-4D94-88F0-CFB47379AF0F}">
      <dgm:prSet/>
      <dgm:spPr/>
      <dgm:t>
        <a:bodyPr/>
        <a:lstStyle/>
        <a:p>
          <a:endParaRPr lang="en-US"/>
        </a:p>
      </dgm:t>
    </dgm:pt>
    <dgm:pt modelId="{643EFEE5-8DAE-4A21-ACFA-9F08193F1DFA}" type="sibTrans" cxnId="{56D26C83-23E3-4D94-88F0-CFB47379AF0F}">
      <dgm:prSet/>
      <dgm:spPr/>
      <dgm:t>
        <a:bodyPr/>
        <a:lstStyle/>
        <a:p>
          <a:endParaRPr lang="en-US"/>
        </a:p>
      </dgm:t>
    </dgm:pt>
    <dgm:pt modelId="{D08064C4-A8D9-4AC8-865A-4EF56C20442E}">
      <dgm:prSet/>
      <dgm:spPr/>
      <dgm:t>
        <a:bodyPr/>
        <a:lstStyle/>
        <a:p>
          <a:r>
            <a:rPr lang="en-US" dirty="0"/>
            <a:t>Open Spaces			</a:t>
          </a:r>
        </a:p>
      </dgm:t>
    </dgm:pt>
    <dgm:pt modelId="{50CE3332-EFFE-4062-8F78-5890AFAED65C}" type="parTrans" cxnId="{F27C48E6-53F0-41E3-9F4E-7298A53A1E4E}">
      <dgm:prSet/>
      <dgm:spPr/>
      <dgm:t>
        <a:bodyPr/>
        <a:lstStyle/>
        <a:p>
          <a:endParaRPr lang="en-US"/>
        </a:p>
      </dgm:t>
    </dgm:pt>
    <dgm:pt modelId="{8DE37BBD-135D-43CB-84CF-3742E6887DA5}" type="sibTrans" cxnId="{F27C48E6-53F0-41E3-9F4E-7298A53A1E4E}">
      <dgm:prSet/>
      <dgm:spPr/>
      <dgm:t>
        <a:bodyPr/>
        <a:lstStyle/>
        <a:p>
          <a:endParaRPr lang="en-US"/>
        </a:p>
      </dgm:t>
    </dgm:pt>
    <dgm:pt modelId="{87C17FBC-99CB-4B21-AFE6-679631F63FE7}">
      <dgm:prSet/>
      <dgm:spPr/>
      <dgm:t>
        <a:bodyPr/>
        <a:lstStyle/>
        <a:p>
          <a:r>
            <a:rPr lang="en-US" dirty="0"/>
            <a:t>Admin and other buildings		</a:t>
          </a:r>
        </a:p>
      </dgm:t>
    </dgm:pt>
    <dgm:pt modelId="{83FC7529-4993-40B5-9CD4-6AF681BE1B6C}" type="parTrans" cxnId="{84D7A4F2-A8C7-44A6-ABA3-7466F0BD7669}">
      <dgm:prSet/>
      <dgm:spPr/>
      <dgm:t>
        <a:bodyPr/>
        <a:lstStyle/>
        <a:p>
          <a:endParaRPr lang="en-US"/>
        </a:p>
      </dgm:t>
    </dgm:pt>
    <dgm:pt modelId="{71EFC091-B3CE-429C-87F5-FF71F50B7B17}" type="sibTrans" cxnId="{84D7A4F2-A8C7-44A6-ABA3-7466F0BD7669}">
      <dgm:prSet/>
      <dgm:spPr/>
      <dgm:t>
        <a:bodyPr/>
        <a:lstStyle/>
        <a:p>
          <a:endParaRPr lang="en-US"/>
        </a:p>
      </dgm:t>
    </dgm:pt>
    <dgm:pt modelId="{22B04FA0-8959-42D9-9171-206D5DC18EC6}">
      <dgm:prSet/>
      <dgm:spPr/>
      <dgm:t>
        <a:bodyPr/>
        <a:lstStyle/>
        <a:p>
          <a:r>
            <a:rPr lang="en-US" dirty="0"/>
            <a:t>50 persons per acre</a:t>
          </a:r>
        </a:p>
      </dgm:t>
    </dgm:pt>
    <dgm:pt modelId="{B44F03F3-6677-4CB9-BFBF-769102DB51A0}" type="parTrans" cxnId="{36FD6084-E13B-4A8E-A145-C48E625C6529}">
      <dgm:prSet/>
      <dgm:spPr/>
      <dgm:t>
        <a:bodyPr/>
        <a:lstStyle/>
        <a:p>
          <a:endParaRPr lang="en-US"/>
        </a:p>
      </dgm:t>
    </dgm:pt>
    <dgm:pt modelId="{4A2B8D8B-388D-4E45-9E65-FCD13F7E5B3A}" type="sibTrans" cxnId="{36FD6084-E13B-4A8E-A145-C48E625C6529}">
      <dgm:prSet/>
      <dgm:spPr/>
      <dgm:t>
        <a:bodyPr/>
        <a:lstStyle/>
        <a:p>
          <a:endParaRPr lang="en-US"/>
        </a:p>
      </dgm:t>
    </dgm:pt>
    <dgm:pt modelId="{DB7AEA07-5ED3-43E4-B91D-86E92567E504}">
      <dgm:prSet/>
      <dgm:spPr/>
      <dgm:t>
        <a:bodyPr/>
        <a:lstStyle/>
        <a:p>
          <a:r>
            <a:rPr lang="en-US" dirty="0"/>
            <a:t>60-65 %</a:t>
          </a:r>
        </a:p>
      </dgm:t>
    </dgm:pt>
    <dgm:pt modelId="{E724F3B3-B47C-4F6E-BB60-A13644508DEA}" type="parTrans" cxnId="{1949093C-0A7D-4582-8318-2CB79AD94333}">
      <dgm:prSet/>
      <dgm:spPr/>
      <dgm:t>
        <a:bodyPr/>
        <a:lstStyle/>
        <a:p>
          <a:endParaRPr lang="en-US"/>
        </a:p>
      </dgm:t>
    </dgm:pt>
    <dgm:pt modelId="{0332A38C-1AA0-4CBD-821D-4CA7E3333F06}" type="sibTrans" cxnId="{1949093C-0A7D-4582-8318-2CB79AD94333}">
      <dgm:prSet/>
      <dgm:spPr/>
      <dgm:t>
        <a:bodyPr/>
        <a:lstStyle/>
        <a:p>
          <a:endParaRPr lang="en-US"/>
        </a:p>
      </dgm:t>
    </dgm:pt>
    <dgm:pt modelId="{54178515-9FE8-49D0-A4AB-4B420C56345B}">
      <dgm:prSet/>
      <dgm:spPr/>
      <dgm:t>
        <a:bodyPr/>
        <a:lstStyle/>
        <a:p>
          <a:r>
            <a:rPr lang="en-US" dirty="0"/>
            <a:t>20-25 %</a:t>
          </a:r>
        </a:p>
      </dgm:t>
    </dgm:pt>
    <dgm:pt modelId="{CDCAC130-991A-49D1-8F9C-4630A7FC6CDC}" type="parTrans" cxnId="{AADB8780-6C1C-4DCE-9723-4E8E91BB5AE3}">
      <dgm:prSet/>
      <dgm:spPr/>
      <dgm:t>
        <a:bodyPr/>
        <a:lstStyle/>
        <a:p>
          <a:endParaRPr lang="en-US"/>
        </a:p>
      </dgm:t>
    </dgm:pt>
    <dgm:pt modelId="{CD96FAD5-AC62-4EDD-A089-DCC86D5F877A}" type="sibTrans" cxnId="{AADB8780-6C1C-4DCE-9723-4E8E91BB5AE3}">
      <dgm:prSet/>
      <dgm:spPr/>
      <dgm:t>
        <a:bodyPr/>
        <a:lstStyle/>
        <a:p>
          <a:endParaRPr lang="en-US"/>
        </a:p>
      </dgm:t>
    </dgm:pt>
    <dgm:pt modelId="{A85AFDEE-8A65-40B0-8183-4E53DA8F5F8D}">
      <dgm:prSet/>
      <dgm:spPr/>
      <dgm:t>
        <a:bodyPr/>
        <a:lstStyle/>
        <a:p>
          <a:r>
            <a:rPr lang="en-US" dirty="0"/>
            <a:t>up to 10 %</a:t>
          </a:r>
        </a:p>
      </dgm:t>
    </dgm:pt>
    <dgm:pt modelId="{2E58D8A9-1BC7-49FD-BC4D-6CA5B41FF3DE}" type="parTrans" cxnId="{7B58CD95-FD79-4F39-AABF-2BB0E787D80B}">
      <dgm:prSet/>
      <dgm:spPr/>
      <dgm:t>
        <a:bodyPr/>
        <a:lstStyle/>
        <a:p>
          <a:endParaRPr lang="en-US"/>
        </a:p>
      </dgm:t>
    </dgm:pt>
    <dgm:pt modelId="{60A42E54-DCC7-4D5B-8720-BC3562DDFE8B}" type="sibTrans" cxnId="{7B58CD95-FD79-4F39-AABF-2BB0E787D80B}">
      <dgm:prSet/>
      <dgm:spPr/>
      <dgm:t>
        <a:bodyPr/>
        <a:lstStyle/>
        <a:p>
          <a:endParaRPr lang="en-US"/>
        </a:p>
      </dgm:t>
    </dgm:pt>
    <dgm:pt modelId="{E428D314-A85D-447E-9CDD-44CBFCEEA415}">
      <dgm:prSet/>
      <dgm:spPr/>
      <dgm:t>
        <a:bodyPr/>
        <a:lstStyle/>
        <a:p>
          <a:r>
            <a:rPr lang="en-US" dirty="0"/>
            <a:t>5 – 10 %</a:t>
          </a:r>
        </a:p>
      </dgm:t>
    </dgm:pt>
    <dgm:pt modelId="{A7203878-5878-4A35-AD34-3650F3A4BF68}" type="parTrans" cxnId="{AF9ECD19-9FC2-43DC-B8B7-88CD0F6BD311}">
      <dgm:prSet/>
      <dgm:spPr/>
      <dgm:t>
        <a:bodyPr/>
        <a:lstStyle/>
        <a:p>
          <a:endParaRPr lang="en-US"/>
        </a:p>
      </dgm:t>
    </dgm:pt>
    <dgm:pt modelId="{D967C3F0-4175-467A-B595-1F7AFBB6668C}" type="sibTrans" cxnId="{AF9ECD19-9FC2-43DC-B8B7-88CD0F6BD311}">
      <dgm:prSet/>
      <dgm:spPr/>
      <dgm:t>
        <a:bodyPr/>
        <a:lstStyle/>
        <a:p>
          <a:endParaRPr lang="en-US"/>
        </a:p>
      </dgm:t>
    </dgm:pt>
    <dgm:pt modelId="{5830D6D7-41F4-44CA-A594-5DB377EAC6B6}" type="pres">
      <dgm:prSet presAssocID="{56FDB704-778D-4133-BBB1-3F383A43C43F}" presName="Name0" presStyleCnt="0">
        <dgm:presLayoutVars>
          <dgm:dir/>
          <dgm:animLvl val="lvl"/>
          <dgm:resizeHandles val="exact"/>
        </dgm:presLayoutVars>
      </dgm:prSet>
      <dgm:spPr/>
    </dgm:pt>
    <dgm:pt modelId="{9B0970E1-2D80-4244-A4AA-61C9E6A27BA1}" type="pres">
      <dgm:prSet presAssocID="{18E2239E-50F1-4F30-AD71-E0B1C3D33F0F}" presName="linNode" presStyleCnt="0"/>
      <dgm:spPr/>
    </dgm:pt>
    <dgm:pt modelId="{02FFDEAE-286E-4A94-9847-A8E5691239EE}" type="pres">
      <dgm:prSet presAssocID="{18E2239E-50F1-4F30-AD71-E0B1C3D33F0F}" presName="parentText" presStyleLbl="node1" presStyleIdx="0" presStyleCnt="5">
        <dgm:presLayoutVars>
          <dgm:chMax val="1"/>
          <dgm:bulletEnabled val="1"/>
        </dgm:presLayoutVars>
      </dgm:prSet>
      <dgm:spPr/>
    </dgm:pt>
    <dgm:pt modelId="{431B88D2-A2FA-48CA-B61B-F331D7C53686}" type="pres">
      <dgm:prSet presAssocID="{18E2239E-50F1-4F30-AD71-E0B1C3D33F0F}" presName="descendantText" presStyleLbl="alignAccFollowNode1" presStyleIdx="0" presStyleCnt="5">
        <dgm:presLayoutVars>
          <dgm:bulletEnabled val="1"/>
        </dgm:presLayoutVars>
      </dgm:prSet>
      <dgm:spPr/>
    </dgm:pt>
    <dgm:pt modelId="{F5F939DB-C54B-44AD-99B6-8A4399E3926B}" type="pres">
      <dgm:prSet presAssocID="{21A8582A-996F-42A2-B4DC-872205938B4A}" presName="sp" presStyleCnt="0"/>
      <dgm:spPr/>
    </dgm:pt>
    <dgm:pt modelId="{A656C087-416F-4070-9047-3F9A007DB1AA}" type="pres">
      <dgm:prSet presAssocID="{DA13DFC5-322F-44F1-AF9C-E5F23DE3DD59}" presName="linNode" presStyleCnt="0"/>
      <dgm:spPr/>
    </dgm:pt>
    <dgm:pt modelId="{DF3E79D3-6243-4A04-A2AA-73666CF61F14}" type="pres">
      <dgm:prSet presAssocID="{DA13DFC5-322F-44F1-AF9C-E5F23DE3DD59}" presName="parentText" presStyleLbl="node1" presStyleIdx="1" presStyleCnt="5">
        <dgm:presLayoutVars>
          <dgm:chMax val="1"/>
          <dgm:bulletEnabled val="1"/>
        </dgm:presLayoutVars>
      </dgm:prSet>
      <dgm:spPr/>
    </dgm:pt>
    <dgm:pt modelId="{F783A77A-F6D2-420A-86B6-C3CA3160B6BE}" type="pres">
      <dgm:prSet presAssocID="{DA13DFC5-322F-44F1-AF9C-E5F23DE3DD59}" presName="descendantText" presStyleLbl="alignAccFollowNode1" presStyleIdx="1" presStyleCnt="5">
        <dgm:presLayoutVars>
          <dgm:bulletEnabled val="1"/>
        </dgm:presLayoutVars>
      </dgm:prSet>
      <dgm:spPr/>
    </dgm:pt>
    <dgm:pt modelId="{5C541C77-14F8-4992-A8BE-2414BAA0D4D5}" type="pres">
      <dgm:prSet presAssocID="{38C7FB43-C51F-4B52-B867-587E450B441A}" presName="sp" presStyleCnt="0"/>
      <dgm:spPr/>
    </dgm:pt>
    <dgm:pt modelId="{8AA44464-7A5F-471B-B615-BA8D93A26BCF}" type="pres">
      <dgm:prSet presAssocID="{414C3FAD-0FC7-4939-8D8F-B65FAC5DBA52}" presName="linNode" presStyleCnt="0"/>
      <dgm:spPr/>
    </dgm:pt>
    <dgm:pt modelId="{FD57C13C-8E77-4761-8982-4FA0D5A64EB6}" type="pres">
      <dgm:prSet presAssocID="{414C3FAD-0FC7-4939-8D8F-B65FAC5DBA52}" presName="parentText" presStyleLbl="node1" presStyleIdx="2" presStyleCnt="5">
        <dgm:presLayoutVars>
          <dgm:chMax val="1"/>
          <dgm:bulletEnabled val="1"/>
        </dgm:presLayoutVars>
      </dgm:prSet>
      <dgm:spPr/>
    </dgm:pt>
    <dgm:pt modelId="{019A2550-FF59-4874-AED3-F576436A5366}" type="pres">
      <dgm:prSet presAssocID="{414C3FAD-0FC7-4939-8D8F-B65FAC5DBA52}" presName="descendantText" presStyleLbl="alignAccFollowNode1" presStyleIdx="2" presStyleCnt="5">
        <dgm:presLayoutVars>
          <dgm:bulletEnabled val="1"/>
        </dgm:presLayoutVars>
      </dgm:prSet>
      <dgm:spPr/>
    </dgm:pt>
    <dgm:pt modelId="{D787AEBD-56B4-4A11-9FDC-857790882AE2}" type="pres">
      <dgm:prSet presAssocID="{643EFEE5-8DAE-4A21-ACFA-9F08193F1DFA}" presName="sp" presStyleCnt="0"/>
      <dgm:spPr/>
    </dgm:pt>
    <dgm:pt modelId="{DFAF3AEE-6E23-44B6-94C1-F1F5E54FF60E}" type="pres">
      <dgm:prSet presAssocID="{D08064C4-A8D9-4AC8-865A-4EF56C20442E}" presName="linNode" presStyleCnt="0"/>
      <dgm:spPr/>
    </dgm:pt>
    <dgm:pt modelId="{D2AF75D2-D249-4036-BD8B-57EC79AE9FF3}" type="pres">
      <dgm:prSet presAssocID="{D08064C4-A8D9-4AC8-865A-4EF56C20442E}" presName="parentText" presStyleLbl="node1" presStyleIdx="3" presStyleCnt="5">
        <dgm:presLayoutVars>
          <dgm:chMax val="1"/>
          <dgm:bulletEnabled val="1"/>
        </dgm:presLayoutVars>
      </dgm:prSet>
      <dgm:spPr/>
    </dgm:pt>
    <dgm:pt modelId="{C957E0F0-A22E-40AE-B8F6-DFF7FECDDDD3}" type="pres">
      <dgm:prSet presAssocID="{D08064C4-A8D9-4AC8-865A-4EF56C20442E}" presName="descendantText" presStyleLbl="alignAccFollowNode1" presStyleIdx="3" presStyleCnt="5">
        <dgm:presLayoutVars>
          <dgm:bulletEnabled val="1"/>
        </dgm:presLayoutVars>
      </dgm:prSet>
      <dgm:spPr/>
    </dgm:pt>
    <dgm:pt modelId="{571AD919-E3AB-4FB1-84ED-0C00051D68BB}" type="pres">
      <dgm:prSet presAssocID="{8DE37BBD-135D-43CB-84CF-3742E6887DA5}" presName="sp" presStyleCnt="0"/>
      <dgm:spPr/>
    </dgm:pt>
    <dgm:pt modelId="{80ECBD4B-B15E-4DE0-80E3-7B812779728E}" type="pres">
      <dgm:prSet presAssocID="{87C17FBC-99CB-4B21-AFE6-679631F63FE7}" presName="linNode" presStyleCnt="0"/>
      <dgm:spPr/>
    </dgm:pt>
    <dgm:pt modelId="{3674BB67-ADC1-49D3-AB08-51620508C41F}" type="pres">
      <dgm:prSet presAssocID="{87C17FBC-99CB-4B21-AFE6-679631F63FE7}" presName="parentText" presStyleLbl="node1" presStyleIdx="4" presStyleCnt="5">
        <dgm:presLayoutVars>
          <dgm:chMax val="1"/>
          <dgm:bulletEnabled val="1"/>
        </dgm:presLayoutVars>
      </dgm:prSet>
      <dgm:spPr/>
    </dgm:pt>
    <dgm:pt modelId="{5E01FD68-07F3-4F92-908B-54ABC38E8DAF}" type="pres">
      <dgm:prSet presAssocID="{87C17FBC-99CB-4B21-AFE6-679631F63FE7}" presName="descendantText" presStyleLbl="alignAccFollowNode1" presStyleIdx="4" presStyleCnt="5">
        <dgm:presLayoutVars>
          <dgm:bulletEnabled val="1"/>
        </dgm:presLayoutVars>
      </dgm:prSet>
      <dgm:spPr/>
    </dgm:pt>
  </dgm:ptLst>
  <dgm:cxnLst>
    <dgm:cxn modelId="{91BEAB0D-061D-4577-B3DC-C7894F18D526}" type="presOf" srcId="{414C3FAD-0FC7-4939-8D8F-B65FAC5DBA52}" destId="{FD57C13C-8E77-4761-8982-4FA0D5A64EB6}" srcOrd="0" destOrd="0" presId="urn:microsoft.com/office/officeart/2005/8/layout/vList5"/>
    <dgm:cxn modelId="{AF9ECD19-9FC2-43DC-B8B7-88CD0F6BD311}" srcId="{87C17FBC-99CB-4B21-AFE6-679631F63FE7}" destId="{E428D314-A85D-447E-9CDD-44CBFCEEA415}" srcOrd="0" destOrd="0" parTransId="{A7203878-5878-4A35-AD34-3650F3A4BF68}" sibTransId="{D967C3F0-4175-467A-B595-1F7AFBB6668C}"/>
    <dgm:cxn modelId="{1949093C-0A7D-4582-8318-2CB79AD94333}" srcId="{DA13DFC5-322F-44F1-AF9C-E5F23DE3DD59}" destId="{DB7AEA07-5ED3-43E4-B91D-86E92567E504}" srcOrd="0" destOrd="0" parTransId="{E724F3B3-B47C-4F6E-BB60-A13644508DEA}" sibTransId="{0332A38C-1AA0-4CBD-821D-4CA7E3333F06}"/>
    <dgm:cxn modelId="{9B0AEE5D-2C38-4C75-A510-A6673FEC748A}" type="presOf" srcId="{87C17FBC-99CB-4B21-AFE6-679631F63FE7}" destId="{3674BB67-ADC1-49D3-AB08-51620508C41F}" srcOrd="0" destOrd="0" presId="urn:microsoft.com/office/officeart/2005/8/layout/vList5"/>
    <dgm:cxn modelId="{6D593C56-A640-4A9F-88DA-CAF202B9165F}" type="presOf" srcId="{DA13DFC5-322F-44F1-AF9C-E5F23DE3DD59}" destId="{DF3E79D3-6243-4A04-A2AA-73666CF61F14}" srcOrd="0" destOrd="0" presId="urn:microsoft.com/office/officeart/2005/8/layout/vList5"/>
    <dgm:cxn modelId="{AADB8780-6C1C-4DCE-9723-4E8E91BB5AE3}" srcId="{414C3FAD-0FC7-4939-8D8F-B65FAC5DBA52}" destId="{54178515-9FE8-49D0-A4AB-4B420C56345B}" srcOrd="0" destOrd="0" parTransId="{CDCAC130-991A-49D1-8F9C-4630A7FC6CDC}" sibTransId="{CD96FAD5-AC62-4EDD-A089-DCC86D5F877A}"/>
    <dgm:cxn modelId="{56D26C83-23E3-4D94-88F0-CFB47379AF0F}" srcId="{56FDB704-778D-4133-BBB1-3F383A43C43F}" destId="{414C3FAD-0FC7-4939-8D8F-B65FAC5DBA52}" srcOrd="2" destOrd="0" parTransId="{0C39CBA7-D1C1-4096-B7C7-66D3E92CCB1A}" sibTransId="{643EFEE5-8DAE-4A21-ACFA-9F08193F1DFA}"/>
    <dgm:cxn modelId="{583DC183-942F-433B-9554-07ED237CC4E8}" type="presOf" srcId="{DB7AEA07-5ED3-43E4-B91D-86E92567E504}" destId="{F783A77A-F6D2-420A-86B6-C3CA3160B6BE}" srcOrd="0" destOrd="0" presId="urn:microsoft.com/office/officeart/2005/8/layout/vList5"/>
    <dgm:cxn modelId="{36FD6084-E13B-4A8E-A145-C48E625C6529}" srcId="{18E2239E-50F1-4F30-AD71-E0B1C3D33F0F}" destId="{22B04FA0-8959-42D9-9171-206D5DC18EC6}" srcOrd="0" destOrd="0" parTransId="{B44F03F3-6677-4CB9-BFBF-769102DB51A0}" sibTransId="{4A2B8D8B-388D-4E45-9E65-FCD13F7E5B3A}"/>
    <dgm:cxn modelId="{7B58CD95-FD79-4F39-AABF-2BB0E787D80B}" srcId="{D08064C4-A8D9-4AC8-865A-4EF56C20442E}" destId="{A85AFDEE-8A65-40B0-8183-4E53DA8F5F8D}" srcOrd="0" destOrd="0" parTransId="{2E58D8A9-1BC7-49FD-BC4D-6CA5B41FF3DE}" sibTransId="{60A42E54-DCC7-4D5B-8720-BC3562DDFE8B}"/>
    <dgm:cxn modelId="{66BD6698-6E70-46E0-B7ED-69EAA795C8D8}" type="presOf" srcId="{56FDB704-778D-4133-BBB1-3F383A43C43F}" destId="{5830D6D7-41F4-44CA-A594-5DB377EAC6B6}" srcOrd="0" destOrd="0" presId="urn:microsoft.com/office/officeart/2005/8/layout/vList5"/>
    <dgm:cxn modelId="{B2674FAC-E35E-473E-B4E8-BE9E3FF6E9E4}" type="presOf" srcId="{54178515-9FE8-49D0-A4AB-4B420C56345B}" destId="{019A2550-FF59-4874-AED3-F576436A5366}" srcOrd="0" destOrd="0" presId="urn:microsoft.com/office/officeart/2005/8/layout/vList5"/>
    <dgm:cxn modelId="{E60F1CB1-5870-4C30-A7C0-EB6FCA5ACC39}" type="presOf" srcId="{E428D314-A85D-447E-9CDD-44CBFCEEA415}" destId="{5E01FD68-07F3-4F92-908B-54ABC38E8DAF}" srcOrd="0" destOrd="0" presId="urn:microsoft.com/office/officeart/2005/8/layout/vList5"/>
    <dgm:cxn modelId="{DBCD67B3-BFFE-4309-82BE-390A468421A4}" type="presOf" srcId="{22B04FA0-8959-42D9-9171-206D5DC18EC6}" destId="{431B88D2-A2FA-48CA-B61B-F331D7C53686}" srcOrd="0" destOrd="0" presId="urn:microsoft.com/office/officeart/2005/8/layout/vList5"/>
    <dgm:cxn modelId="{2001E2C3-DE73-405E-8AA8-1839A9F155CB}" type="presOf" srcId="{D08064C4-A8D9-4AC8-865A-4EF56C20442E}" destId="{D2AF75D2-D249-4036-BD8B-57EC79AE9FF3}" srcOrd="0" destOrd="0" presId="urn:microsoft.com/office/officeart/2005/8/layout/vList5"/>
    <dgm:cxn modelId="{6E076FC4-2154-44DB-8AA1-C3A0D9552E31}" srcId="{56FDB704-778D-4133-BBB1-3F383A43C43F}" destId="{18E2239E-50F1-4F30-AD71-E0B1C3D33F0F}" srcOrd="0" destOrd="0" parTransId="{26AC188E-E34D-4D10-8072-E51894BA45C9}" sibTransId="{21A8582A-996F-42A2-B4DC-872205938B4A}"/>
    <dgm:cxn modelId="{D6565CD3-3A2B-4487-AE4E-6D97C3C67803}" type="presOf" srcId="{A85AFDEE-8A65-40B0-8183-4E53DA8F5F8D}" destId="{C957E0F0-A22E-40AE-B8F6-DFF7FECDDDD3}" srcOrd="0" destOrd="0" presId="urn:microsoft.com/office/officeart/2005/8/layout/vList5"/>
    <dgm:cxn modelId="{0C8C33D5-F7B4-490E-93C9-049ADA577DB0}" type="presOf" srcId="{18E2239E-50F1-4F30-AD71-E0B1C3D33F0F}" destId="{02FFDEAE-286E-4A94-9847-A8E5691239EE}" srcOrd="0" destOrd="0" presId="urn:microsoft.com/office/officeart/2005/8/layout/vList5"/>
    <dgm:cxn modelId="{89A00BD6-249B-44BE-A3F4-872F8966112B}" srcId="{56FDB704-778D-4133-BBB1-3F383A43C43F}" destId="{DA13DFC5-322F-44F1-AF9C-E5F23DE3DD59}" srcOrd="1" destOrd="0" parTransId="{667686D6-0893-4072-8851-FF909ECA6609}" sibTransId="{38C7FB43-C51F-4B52-B867-587E450B441A}"/>
    <dgm:cxn modelId="{F27C48E6-53F0-41E3-9F4E-7298A53A1E4E}" srcId="{56FDB704-778D-4133-BBB1-3F383A43C43F}" destId="{D08064C4-A8D9-4AC8-865A-4EF56C20442E}" srcOrd="3" destOrd="0" parTransId="{50CE3332-EFFE-4062-8F78-5890AFAED65C}" sibTransId="{8DE37BBD-135D-43CB-84CF-3742E6887DA5}"/>
    <dgm:cxn modelId="{84D7A4F2-A8C7-44A6-ABA3-7466F0BD7669}" srcId="{56FDB704-778D-4133-BBB1-3F383A43C43F}" destId="{87C17FBC-99CB-4B21-AFE6-679631F63FE7}" srcOrd="4" destOrd="0" parTransId="{83FC7529-4993-40B5-9CD4-6AF681BE1B6C}" sibTransId="{71EFC091-B3CE-429C-87F5-FF71F50B7B17}"/>
    <dgm:cxn modelId="{6B184958-4823-4338-8D2C-433395C96C68}" type="presParOf" srcId="{5830D6D7-41F4-44CA-A594-5DB377EAC6B6}" destId="{9B0970E1-2D80-4244-A4AA-61C9E6A27BA1}" srcOrd="0" destOrd="0" presId="urn:microsoft.com/office/officeart/2005/8/layout/vList5"/>
    <dgm:cxn modelId="{1F67213C-E613-4A00-BBAE-2B235FAEECE4}" type="presParOf" srcId="{9B0970E1-2D80-4244-A4AA-61C9E6A27BA1}" destId="{02FFDEAE-286E-4A94-9847-A8E5691239EE}" srcOrd="0" destOrd="0" presId="urn:microsoft.com/office/officeart/2005/8/layout/vList5"/>
    <dgm:cxn modelId="{2633B91A-83B3-4AC2-9012-A27F80EC78F9}" type="presParOf" srcId="{9B0970E1-2D80-4244-A4AA-61C9E6A27BA1}" destId="{431B88D2-A2FA-48CA-B61B-F331D7C53686}" srcOrd="1" destOrd="0" presId="urn:microsoft.com/office/officeart/2005/8/layout/vList5"/>
    <dgm:cxn modelId="{3C869668-4783-445F-814B-1402B538BE59}" type="presParOf" srcId="{5830D6D7-41F4-44CA-A594-5DB377EAC6B6}" destId="{F5F939DB-C54B-44AD-99B6-8A4399E3926B}" srcOrd="1" destOrd="0" presId="urn:microsoft.com/office/officeart/2005/8/layout/vList5"/>
    <dgm:cxn modelId="{4EC20976-0D10-4E5D-BB3B-50B4BACE7C48}" type="presParOf" srcId="{5830D6D7-41F4-44CA-A594-5DB377EAC6B6}" destId="{A656C087-416F-4070-9047-3F9A007DB1AA}" srcOrd="2" destOrd="0" presId="urn:microsoft.com/office/officeart/2005/8/layout/vList5"/>
    <dgm:cxn modelId="{4D9E3EB9-9871-4C48-A954-6CA3A24EEFD9}" type="presParOf" srcId="{A656C087-416F-4070-9047-3F9A007DB1AA}" destId="{DF3E79D3-6243-4A04-A2AA-73666CF61F14}" srcOrd="0" destOrd="0" presId="urn:microsoft.com/office/officeart/2005/8/layout/vList5"/>
    <dgm:cxn modelId="{F8F0949F-5262-4709-B461-5518516EAD48}" type="presParOf" srcId="{A656C087-416F-4070-9047-3F9A007DB1AA}" destId="{F783A77A-F6D2-420A-86B6-C3CA3160B6BE}" srcOrd="1" destOrd="0" presId="urn:microsoft.com/office/officeart/2005/8/layout/vList5"/>
    <dgm:cxn modelId="{AAB55098-71E9-42F2-A1A6-9C5A74176155}" type="presParOf" srcId="{5830D6D7-41F4-44CA-A594-5DB377EAC6B6}" destId="{5C541C77-14F8-4992-A8BE-2414BAA0D4D5}" srcOrd="3" destOrd="0" presId="urn:microsoft.com/office/officeart/2005/8/layout/vList5"/>
    <dgm:cxn modelId="{79AE91A5-E2B7-4D82-A2FA-4CAB0D5804EC}" type="presParOf" srcId="{5830D6D7-41F4-44CA-A594-5DB377EAC6B6}" destId="{8AA44464-7A5F-471B-B615-BA8D93A26BCF}" srcOrd="4" destOrd="0" presId="urn:microsoft.com/office/officeart/2005/8/layout/vList5"/>
    <dgm:cxn modelId="{AF03BD3A-7100-4A76-AE1C-40FC1E583C2D}" type="presParOf" srcId="{8AA44464-7A5F-471B-B615-BA8D93A26BCF}" destId="{FD57C13C-8E77-4761-8982-4FA0D5A64EB6}" srcOrd="0" destOrd="0" presId="urn:microsoft.com/office/officeart/2005/8/layout/vList5"/>
    <dgm:cxn modelId="{878AC19C-5807-4546-A609-8D10AC72E364}" type="presParOf" srcId="{8AA44464-7A5F-471B-B615-BA8D93A26BCF}" destId="{019A2550-FF59-4874-AED3-F576436A5366}" srcOrd="1" destOrd="0" presId="urn:microsoft.com/office/officeart/2005/8/layout/vList5"/>
    <dgm:cxn modelId="{96BBD2F7-3D36-40BE-AFB9-6B455CD28FEB}" type="presParOf" srcId="{5830D6D7-41F4-44CA-A594-5DB377EAC6B6}" destId="{D787AEBD-56B4-4A11-9FDC-857790882AE2}" srcOrd="5" destOrd="0" presId="urn:microsoft.com/office/officeart/2005/8/layout/vList5"/>
    <dgm:cxn modelId="{C45A819B-0080-424F-B753-138C978F14E9}" type="presParOf" srcId="{5830D6D7-41F4-44CA-A594-5DB377EAC6B6}" destId="{DFAF3AEE-6E23-44B6-94C1-F1F5E54FF60E}" srcOrd="6" destOrd="0" presId="urn:microsoft.com/office/officeart/2005/8/layout/vList5"/>
    <dgm:cxn modelId="{45ED39E7-B0A4-40F5-8990-E3FAA1D26F18}" type="presParOf" srcId="{DFAF3AEE-6E23-44B6-94C1-F1F5E54FF60E}" destId="{D2AF75D2-D249-4036-BD8B-57EC79AE9FF3}" srcOrd="0" destOrd="0" presId="urn:microsoft.com/office/officeart/2005/8/layout/vList5"/>
    <dgm:cxn modelId="{3BF3C6AE-AF00-4015-8DDD-917C30BC6188}" type="presParOf" srcId="{DFAF3AEE-6E23-44B6-94C1-F1F5E54FF60E}" destId="{C957E0F0-A22E-40AE-B8F6-DFF7FECDDDD3}" srcOrd="1" destOrd="0" presId="urn:microsoft.com/office/officeart/2005/8/layout/vList5"/>
    <dgm:cxn modelId="{F8701968-CAB0-463C-B5DE-775951D88427}" type="presParOf" srcId="{5830D6D7-41F4-44CA-A594-5DB377EAC6B6}" destId="{571AD919-E3AB-4FB1-84ED-0C00051D68BB}" srcOrd="7" destOrd="0" presId="urn:microsoft.com/office/officeart/2005/8/layout/vList5"/>
    <dgm:cxn modelId="{4BECE5C6-42C5-4E3B-BCB3-246BBE9DA3A5}" type="presParOf" srcId="{5830D6D7-41F4-44CA-A594-5DB377EAC6B6}" destId="{80ECBD4B-B15E-4DE0-80E3-7B812779728E}" srcOrd="8" destOrd="0" presId="urn:microsoft.com/office/officeart/2005/8/layout/vList5"/>
    <dgm:cxn modelId="{F4B76EA6-CA71-46C6-AF2A-98D580AECF3C}" type="presParOf" srcId="{80ECBD4B-B15E-4DE0-80E3-7B812779728E}" destId="{3674BB67-ADC1-49D3-AB08-51620508C41F}" srcOrd="0" destOrd="0" presId="urn:microsoft.com/office/officeart/2005/8/layout/vList5"/>
    <dgm:cxn modelId="{33E54F35-79C6-4D25-B016-4FA43681F78A}" type="presParOf" srcId="{80ECBD4B-B15E-4DE0-80E3-7B812779728E}" destId="{5E01FD68-07F3-4F92-908B-54ABC38E8DA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4EDB61D-C19D-4D64-928C-AD81D4BCD6B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8DB3A2D-CEDD-4A52-9BCD-FB8B3FF76548}">
      <dgm:prSet/>
      <dgm:spPr/>
      <dgm:t>
        <a:bodyPr/>
        <a:lstStyle/>
        <a:p>
          <a:r>
            <a:rPr lang="en-US" dirty="0"/>
            <a:t>Minimize the cost and obtain maximum efficiency of operation</a:t>
          </a:r>
        </a:p>
      </dgm:t>
    </dgm:pt>
    <dgm:pt modelId="{6515BE68-AB48-429B-8FCA-DF5E8134EDB5}" type="parTrans" cxnId="{FB83F6ED-A530-4890-9FEE-E6EFF208F781}">
      <dgm:prSet/>
      <dgm:spPr/>
      <dgm:t>
        <a:bodyPr/>
        <a:lstStyle/>
        <a:p>
          <a:endParaRPr lang="en-US"/>
        </a:p>
      </dgm:t>
    </dgm:pt>
    <dgm:pt modelId="{1056D0D3-EF8D-41BE-B54F-3355D800E888}" type="sibTrans" cxnId="{FB83F6ED-A530-4890-9FEE-E6EFF208F781}">
      <dgm:prSet/>
      <dgm:spPr/>
      <dgm:t>
        <a:bodyPr/>
        <a:lstStyle/>
        <a:p>
          <a:endParaRPr lang="en-US"/>
        </a:p>
      </dgm:t>
    </dgm:pt>
    <dgm:pt modelId="{EC7FD214-265E-46E8-9D14-C5272E0CBBDA}">
      <dgm:prSet/>
      <dgm:spPr/>
      <dgm:t>
        <a:bodyPr/>
        <a:lstStyle/>
        <a:p>
          <a:r>
            <a:rPr lang="en-US"/>
            <a:t>Minimize the length of roads, utility lines, quantity of earth moved and area in streets</a:t>
          </a:r>
        </a:p>
      </dgm:t>
    </dgm:pt>
    <dgm:pt modelId="{BFCEDAF9-E2D2-44DD-9728-5831299F730E}" type="parTrans" cxnId="{F7BFB029-9041-4AF3-9579-2D1697121022}">
      <dgm:prSet/>
      <dgm:spPr/>
      <dgm:t>
        <a:bodyPr/>
        <a:lstStyle/>
        <a:p>
          <a:endParaRPr lang="en-US"/>
        </a:p>
      </dgm:t>
    </dgm:pt>
    <dgm:pt modelId="{EFCA28CD-E2A4-4223-8AD0-5B33BCF0B715}" type="sibTrans" cxnId="{F7BFB029-9041-4AF3-9579-2D1697121022}">
      <dgm:prSet/>
      <dgm:spPr/>
      <dgm:t>
        <a:bodyPr/>
        <a:lstStyle/>
        <a:p>
          <a:endParaRPr lang="en-US"/>
        </a:p>
      </dgm:t>
    </dgm:pt>
    <dgm:pt modelId="{F943CD81-CB4F-4455-8C9C-13647DC270F8}">
      <dgm:prSet/>
      <dgm:spPr/>
      <dgm:t>
        <a:bodyPr/>
        <a:lstStyle/>
        <a:p>
          <a:r>
            <a:rPr lang="en-US"/>
            <a:t>Avoid acute angles at important intersections</a:t>
          </a:r>
        </a:p>
      </dgm:t>
    </dgm:pt>
    <dgm:pt modelId="{FF6B6A84-E90E-400A-A01F-75576617DB79}" type="parTrans" cxnId="{6ECF001B-1522-49A8-BFF6-2AC28E66C2E8}">
      <dgm:prSet/>
      <dgm:spPr/>
      <dgm:t>
        <a:bodyPr/>
        <a:lstStyle/>
        <a:p>
          <a:endParaRPr lang="en-US"/>
        </a:p>
      </dgm:t>
    </dgm:pt>
    <dgm:pt modelId="{05068421-7C18-4240-A330-954239D8FF4F}" type="sibTrans" cxnId="{6ECF001B-1522-49A8-BFF6-2AC28E66C2E8}">
      <dgm:prSet/>
      <dgm:spPr/>
      <dgm:t>
        <a:bodyPr/>
        <a:lstStyle/>
        <a:p>
          <a:endParaRPr lang="en-US"/>
        </a:p>
      </dgm:t>
    </dgm:pt>
    <dgm:pt modelId="{7F8F2305-4415-431D-947D-D89ACD851841}">
      <dgm:prSet/>
      <dgm:spPr/>
      <dgm:t>
        <a:bodyPr/>
        <a:lstStyle/>
        <a:p>
          <a:r>
            <a:rPr lang="en-US"/>
            <a:t>Design adequate block length and lot depth</a:t>
          </a:r>
        </a:p>
      </dgm:t>
    </dgm:pt>
    <dgm:pt modelId="{28DC84B7-C8B9-4EBE-A930-C65F51F81233}" type="parTrans" cxnId="{8A81A924-A7D4-42E6-8540-254983860A5E}">
      <dgm:prSet/>
      <dgm:spPr/>
      <dgm:t>
        <a:bodyPr/>
        <a:lstStyle/>
        <a:p>
          <a:endParaRPr lang="en-US"/>
        </a:p>
      </dgm:t>
    </dgm:pt>
    <dgm:pt modelId="{7093715B-806B-4396-9DB2-BE3EF9EC6BD2}" type="sibTrans" cxnId="{8A81A924-A7D4-42E6-8540-254983860A5E}">
      <dgm:prSet/>
      <dgm:spPr/>
      <dgm:t>
        <a:bodyPr/>
        <a:lstStyle/>
        <a:p>
          <a:endParaRPr lang="en-US"/>
        </a:p>
      </dgm:t>
    </dgm:pt>
    <dgm:pt modelId="{29BF0F4F-FD50-4655-830A-AD4B42627AA1}">
      <dgm:prSet/>
      <dgm:spPr/>
      <dgm:t>
        <a:bodyPr/>
        <a:lstStyle/>
        <a:p>
          <a:r>
            <a:rPr lang="en-US"/>
            <a:t>Achieve free flow of traffic without rail track interference</a:t>
          </a:r>
        </a:p>
      </dgm:t>
    </dgm:pt>
    <dgm:pt modelId="{5F0B1609-C3B7-4FEE-A1D5-AFBCF22CCFC6}" type="parTrans" cxnId="{3A9A45BD-F57F-4893-9409-85D54BE2AF9A}">
      <dgm:prSet/>
      <dgm:spPr/>
      <dgm:t>
        <a:bodyPr/>
        <a:lstStyle/>
        <a:p>
          <a:endParaRPr lang="en-US"/>
        </a:p>
      </dgm:t>
    </dgm:pt>
    <dgm:pt modelId="{355C7010-9B2A-4DFA-8C32-9AF9BF54110E}" type="sibTrans" cxnId="{3A9A45BD-F57F-4893-9409-85D54BE2AF9A}">
      <dgm:prSet/>
      <dgm:spPr/>
      <dgm:t>
        <a:bodyPr/>
        <a:lstStyle/>
        <a:p>
          <a:endParaRPr lang="en-US"/>
        </a:p>
      </dgm:t>
    </dgm:pt>
    <dgm:pt modelId="{4F38EF69-C7BB-4B4B-B9DB-ABCAF0EB3394}">
      <dgm:prSet/>
      <dgm:spPr/>
      <dgm:t>
        <a:bodyPr/>
        <a:lstStyle/>
        <a:p>
          <a:r>
            <a:rPr lang="en-US"/>
            <a:t>Design the roads according to contours with suitable parking</a:t>
          </a:r>
        </a:p>
      </dgm:t>
    </dgm:pt>
    <dgm:pt modelId="{DC88A24D-3731-4666-B970-A6D054289D33}" type="parTrans" cxnId="{4D871DC2-9685-43F5-84D7-BC422D40151C}">
      <dgm:prSet/>
      <dgm:spPr/>
      <dgm:t>
        <a:bodyPr/>
        <a:lstStyle/>
        <a:p>
          <a:endParaRPr lang="en-US"/>
        </a:p>
      </dgm:t>
    </dgm:pt>
    <dgm:pt modelId="{6818D318-8DE4-4079-B3C9-B3603DCF2E48}" type="sibTrans" cxnId="{4D871DC2-9685-43F5-84D7-BC422D40151C}">
      <dgm:prSet/>
      <dgm:spPr/>
      <dgm:t>
        <a:bodyPr/>
        <a:lstStyle/>
        <a:p>
          <a:endParaRPr lang="en-US"/>
        </a:p>
      </dgm:t>
    </dgm:pt>
    <dgm:pt modelId="{2BCD6DF0-DBF7-43DF-903A-4BB224F45051}">
      <dgm:prSet/>
      <dgm:spPr/>
      <dgm:t>
        <a:bodyPr/>
        <a:lstStyle/>
        <a:p>
          <a:r>
            <a:rPr lang="en-US"/>
            <a:t>Provide some zoning to segregate different types of industries where nuisance and hazards may be involved</a:t>
          </a:r>
        </a:p>
      </dgm:t>
    </dgm:pt>
    <dgm:pt modelId="{5CB0E88D-53FE-466D-A5FE-D3A64549C23F}" type="parTrans" cxnId="{57E7FCFA-358C-46A2-A5EB-BC620FEA3585}">
      <dgm:prSet/>
      <dgm:spPr/>
      <dgm:t>
        <a:bodyPr/>
        <a:lstStyle/>
        <a:p>
          <a:endParaRPr lang="en-US"/>
        </a:p>
      </dgm:t>
    </dgm:pt>
    <dgm:pt modelId="{397CB03D-7074-444F-9A08-2D413CD254B9}" type="sibTrans" cxnId="{57E7FCFA-358C-46A2-A5EB-BC620FEA3585}">
      <dgm:prSet/>
      <dgm:spPr/>
      <dgm:t>
        <a:bodyPr/>
        <a:lstStyle/>
        <a:p>
          <a:endParaRPr lang="en-US"/>
        </a:p>
      </dgm:t>
    </dgm:pt>
    <dgm:pt modelId="{B4293182-5D8D-4C6B-8008-B183C329AC42}" type="pres">
      <dgm:prSet presAssocID="{B4EDB61D-C19D-4D64-928C-AD81D4BCD6B7}" presName="linear" presStyleCnt="0">
        <dgm:presLayoutVars>
          <dgm:animLvl val="lvl"/>
          <dgm:resizeHandles val="exact"/>
        </dgm:presLayoutVars>
      </dgm:prSet>
      <dgm:spPr/>
    </dgm:pt>
    <dgm:pt modelId="{D4C92B69-65D1-4014-81FC-91DA52A1B74A}" type="pres">
      <dgm:prSet presAssocID="{58DB3A2D-CEDD-4A52-9BCD-FB8B3FF76548}" presName="parentText" presStyleLbl="node1" presStyleIdx="0" presStyleCnt="7">
        <dgm:presLayoutVars>
          <dgm:chMax val="0"/>
          <dgm:bulletEnabled val="1"/>
        </dgm:presLayoutVars>
      </dgm:prSet>
      <dgm:spPr/>
    </dgm:pt>
    <dgm:pt modelId="{03FFFE38-01E3-43E1-A25C-82C382627A74}" type="pres">
      <dgm:prSet presAssocID="{1056D0D3-EF8D-41BE-B54F-3355D800E888}" presName="spacer" presStyleCnt="0"/>
      <dgm:spPr/>
    </dgm:pt>
    <dgm:pt modelId="{53DE9BBB-804D-4C79-8A3F-FF92610FA009}" type="pres">
      <dgm:prSet presAssocID="{EC7FD214-265E-46E8-9D14-C5272E0CBBDA}" presName="parentText" presStyleLbl="node1" presStyleIdx="1" presStyleCnt="7">
        <dgm:presLayoutVars>
          <dgm:chMax val="0"/>
          <dgm:bulletEnabled val="1"/>
        </dgm:presLayoutVars>
      </dgm:prSet>
      <dgm:spPr/>
    </dgm:pt>
    <dgm:pt modelId="{70D1BC22-35BC-420B-85E8-39A1759C0759}" type="pres">
      <dgm:prSet presAssocID="{EFCA28CD-E2A4-4223-8AD0-5B33BCF0B715}" presName="spacer" presStyleCnt="0"/>
      <dgm:spPr/>
    </dgm:pt>
    <dgm:pt modelId="{F4F2B3CB-B8B2-4F0E-AB09-8646BCD6A890}" type="pres">
      <dgm:prSet presAssocID="{F943CD81-CB4F-4455-8C9C-13647DC270F8}" presName="parentText" presStyleLbl="node1" presStyleIdx="2" presStyleCnt="7">
        <dgm:presLayoutVars>
          <dgm:chMax val="0"/>
          <dgm:bulletEnabled val="1"/>
        </dgm:presLayoutVars>
      </dgm:prSet>
      <dgm:spPr/>
    </dgm:pt>
    <dgm:pt modelId="{A28627B6-BFA7-47C9-94A6-AA886D983AC7}" type="pres">
      <dgm:prSet presAssocID="{05068421-7C18-4240-A330-954239D8FF4F}" presName="spacer" presStyleCnt="0"/>
      <dgm:spPr/>
    </dgm:pt>
    <dgm:pt modelId="{9280292B-9D57-49A7-819E-5F6BCF6ABC31}" type="pres">
      <dgm:prSet presAssocID="{7F8F2305-4415-431D-947D-D89ACD851841}" presName="parentText" presStyleLbl="node1" presStyleIdx="3" presStyleCnt="7">
        <dgm:presLayoutVars>
          <dgm:chMax val="0"/>
          <dgm:bulletEnabled val="1"/>
        </dgm:presLayoutVars>
      </dgm:prSet>
      <dgm:spPr/>
    </dgm:pt>
    <dgm:pt modelId="{F3DC1A2F-117D-47C7-9225-39D53001D116}" type="pres">
      <dgm:prSet presAssocID="{7093715B-806B-4396-9DB2-BE3EF9EC6BD2}" presName="spacer" presStyleCnt="0"/>
      <dgm:spPr/>
    </dgm:pt>
    <dgm:pt modelId="{6B37AB19-85B3-4BB4-A765-4B6DBB7E1575}" type="pres">
      <dgm:prSet presAssocID="{29BF0F4F-FD50-4655-830A-AD4B42627AA1}" presName="parentText" presStyleLbl="node1" presStyleIdx="4" presStyleCnt="7">
        <dgm:presLayoutVars>
          <dgm:chMax val="0"/>
          <dgm:bulletEnabled val="1"/>
        </dgm:presLayoutVars>
      </dgm:prSet>
      <dgm:spPr/>
    </dgm:pt>
    <dgm:pt modelId="{DDC1340F-BB31-49E3-816E-684EA65D27CC}" type="pres">
      <dgm:prSet presAssocID="{355C7010-9B2A-4DFA-8C32-9AF9BF54110E}" presName="spacer" presStyleCnt="0"/>
      <dgm:spPr/>
    </dgm:pt>
    <dgm:pt modelId="{A58732CC-7157-4521-97FA-4C63D3B07EC1}" type="pres">
      <dgm:prSet presAssocID="{4F38EF69-C7BB-4B4B-B9DB-ABCAF0EB3394}" presName="parentText" presStyleLbl="node1" presStyleIdx="5" presStyleCnt="7">
        <dgm:presLayoutVars>
          <dgm:chMax val="0"/>
          <dgm:bulletEnabled val="1"/>
        </dgm:presLayoutVars>
      </dgm:prSet>
      <dgm:spPr/>
    </dgm:pt>
    <dgm:pt modelId="{36C7F8D5-B851-4D19-BE12-9EFA35C323A0}" type="pres">
      <dgm:prSet presAssocID="{6818D318-8DE4-4079-B3C9-B3603DCF2E48}" presName="spacer" presStyleCnt="0"/>
      <dgm:spPr/>
    </dgm:pt>
    <dgm:pt modelId="{588ED939-B9F1-4111-B525-99D2EF8626AD}" type="pres">
      <dgm:prSet presAssocID="{2BCD6DF0-DBF7-43DF-903A-4BB224F45051}" presName="parentText" presStyleLbl="node1" presStyleIdx="6" presStyleCnt="7">
        <dgm:presLayoutVars>
          <dgm:chMax val="0"/>
          <dgm:bulletEnabled val="1"/>
        </dgm:presLayoutVars>
      </dgm:prSet>
      <dgm:spPr/>
    </dgm:pt>
  </dgm:ptLst>
  <dgm:cxnLst>
    <dgm:cxn modelId="{6ECF001B-1522-49A8-BFF6-2AC28E66C2E8}" srcId="{B4EDB61D-C19D-4D64-928C-AD81D4BCD6B7}" destId="{F943CD81-CB4F-4455-8C9C-13647DC270F8}" srcOrd="2" destOrd="0" parTransId="{FF6B6A84-E90E-400A-A01F-75576617DB79}" sibTransId="{05068421-7C18-4240-A330-954239D8FF4F}"/>
    <dgm:cxn modelId="{8A81A924-A7D4-42E6-8540-254983860A5E}" srcId="{B4EDB61D-C19D-4D64-928C-AD81D4BCD6B7}" destId="{7F8F2305-4415-431D-947D-D89ACD851841}" srcOrd="3" destOrd="0" parTransId="{28DC84B7-C8B9-4EBE-A930-C65F51F81233}" sibTransId="{7093715B-806B-4396-9DB2-BE3EF9EC6BD2}"/>
    <dgm:cxn modelId="{F7BFB029-9041-4AF3-9579-2D1697121022}" srcId="{B4EDB61D-C19D-4D64-928C-AD81D4BCD6B7}" destId="{EC7FD214-265E-46E8-9D14-C5272E0CBBDA}" srcOrd="1" destOrd="0" parTransId="{BFCEDAF9-E2D2-44DD-9728-5831299F730E}" sibTransId="{EFCA28CD-E2A4-4223-8AD0-5B33BCF0B715}"/>
    <dgm:cxn modelId="{C9F3E95F-5918-4884-AC49-712B8BCC8232}" type="presOf" srcId="{EC7FD214-265E-46E8-9D14-C5272E0CBBDA}" destId="{53DE9BBB-804D-4C79-8A3F-FF92610FA009}" srcOrd="0" destOrd="0" presId="urn:microsoft.com/office/officeart/2005/8/layout/vList2"/>
    <dgm:cxn modelId="{9321BF74-95ED-453C-B5AA-8E1D56EF1FA1}" type="presOf" srcId="{4F38EF69-C7BB-4B4B-B9DB-ABCAF0EB3394}" destId="{A58732CC-7157-4521-97FA-4C63D3B07EC1}" srcOrd="0" destOrd="0" presId="urn:microsoft.com/office/officeart/2005/8/layout/vList2"/>
    <dgm:cxn modelId="{22450E8A-83F6-457E-BC3E-D3E282409B78}" type="presOf" srcId="{58DB3A2D-CEDD-4A52-9BCD-FB8B3FF76548}" destId="{D4C92B69-65D1-4014-81FC-91DA52A1B74A}" srcOrd="0" destOrd="0" presId="urn:microsoft.com/office/officeart/2005/8/layout/vList2"/>
    <dgm:cxn modelId="{7CD8D5AD-95E0-4B3E-8BD4-E48A26529F38}" type="presOf" srcId="{7F8F2305-4415-431D-947D-D89ACD851841}" destId="{9280292B-9D57-49A7-819E-5F6BCF6ABC31}" srcOrd="0" destOrd="0" presId="urn:microsoft.com/office/officeart/2005/8/layout/vList2"/>
    <dgm:cxn modelId="{3A9A45BD-F57F-4893-9409-85D54BE2AF9A}" srcId="{B4EDB61D-C19D-4D64-928C-AD81D4BCD6B7}" destId="{29BF0F4F-FD50-4655-830A-AD4B42627AA1}" srcOrd="4" destOrd="0" parTransId="{5F0B1609-C3B7-4FEE-A1D5-AFBCF22CCFC6}" sibTransId="{355C7010-9B2A-4DFA-8C32-9AF9BF54110E}"/>
    <dgm:cxn modelId="{4D871DC2-9685-43F5-84D7-BC422D40151C}" srcId="{B4EDB61D-C19D-4D64-928C-AD81D4BCD6B7}" destId="{4F38EF69-C7BB-4B4B-B9DB-ABCAF0EB3394}" srcOrd="5" destOrd="0" parTransId="{DC88A24D-3731-4666-B970-A6D054289D33}" sibTransId="{6818D318-8DE4-4079-B3C9-B3603DCF2E48}"/>
    <dgm:cxn modelId="{9F01AFC5-0DAF-40C3-ACE3-55451968DC68}" type="presOf" srcId="{29BF0F4F-FD50-4655-830A-AD4B42627AA1}" destId="{6B37AB19-85B3-4BB4-A765-4B6DBB7E1575}" srcOrd="0" destOrd="0" presId="urn:microsoft.com/office/officeart/2005/8/layout/vList2"/>
    <dgm:cxn modelId="{FB83F6ED-A530-4890-9FEE-E6EFF208F781}" srcId="{B4EDB61D-C19D-4D64-928C-AD81D4BCD6B7}" destId="{58DB3A2D-CEDD-4A52-9BCD-FB8B3FF76548}" srcOrd="0" destOrd="0" parTransId="{6515BE68-AB48-429B-8FCA-DF5E8134EDB5}" sibTransId="{1056D0D3-EF8D-41BE-B54F-3355D800E888}"/>
    <dgm:cxn modelId="{231FDCEE-56A1-4D31-A6EB-F613966C06E3}" type="presOf" srcId="{F943CD81-CB4F-4455-8C9C-13647DC270F8}" destId="{F4F2B3CB-B8B2-4F0E-AB09-8646BCD6A890}" srcOrd="0" destOrd="0" presId="urn:microsoft.com/office/officeart/2005/8/layout/vList2"/>
    <dgm:cxn modelId="{FEA1A3F4-1BEA-45A7-86F4-835CE80013D9}" type="presOf" srcId="{2BCD6DF0-DBF7-43DF-903A-4BB224F45051}" destId="{588ED939-B9F1-4111-B525-99D2EF8626AD}" srcOrd="0" destOrd="0" presId="urn:microsoft.com/office/officeart/2005/8/layout/vList2"/>
    <dgm:cxn modelId="{57E7FCFA-358C-46A2-A5EB-BC620FEA3585}" srcId="{B4EDB61D-C19D-4D64-928C-AD81D4BCD6B7}" destId="{2BCD6DF0-DBF7-43DF-903A-4BB224F45051}" srcOrd="6" destOrd="0" parTransId="{5CB0E88D-53FE-466D-A5FE-D3A64549C23F}" sibTransId="{397CB03D-7074-444F-9A08-2D413CD254B9}"/>
    <dgm:cxn modelId="{B46682FF-8635-4B64-B706-A0DEE6C90496}" type="presOf" srcId="{B4EDB61D-C19D-4D64-928C-AD81D4BCD6B7}" destId="{B4293182-5D8D-4C6B-8008-B183C329AC42}" srcOrd="0" destOrd="0" presId="urn:microsoft.com/office/officeart/2005/8/layout/vList2"/>
    <dgm:cxn modelId="{B48B3914-48DD-4ABE-B2EB-AFB99D513768}" type="presParOf" srcId="{B4293182-5D8D-4C6B-8008-B183C329AC42}" destId="{D4C92B69-65D1-4014-81FC-91DA52A1B74A}" srcOrd="0" destOrd="0" presId="urn:microsoft.com/office/officeart/2005/8/layout/vList2"/>
    <dgm:cxn modelId="{0630F691-4AE4-4B8C-B2A2-FB8D6C4B027F}" type="presParOf" srcId="{B4293182-5D8D-4C6B-8008-B183C329AC42}" destId="{03FFFE38-01E3-43E1-A25C-82C382627A74}" srcOrd="1" destOrd="0" presId="urn:microsoft.com/office/officeart/2005/8/layout/vList2"/>
    <dgm:cxn modelId="{64009137-7FA4-4782-9E35-28A21B9402A2}" type="presParOf" srcId="{B4293182-5D8D-4C6B-8008-B183C329AC42}" destId="{53DE9BBB-804D-4C79-8A3F-FF92610FA009}" srcOrd="2" destOrd="0" presId="urn:microsoft.com/office/officeart/2005/8/layout/vList2"/>
    <dgm:cxn modelId="{D16F3E3A-7E23-4BEB-99F9-2296085FD27B}" type="presParOf" srcId="{B4293182-5D8D-4C6B-8008-B183C329AC42}" destId="{70D1BC22-35BC-420B-85E8-39A1759C0759}" srcOrd="3" destOrd="0" presId="urn:microsoft.com/office/officeart/2005/8/layout/vList2"/>
    <dgm:cxn modelId="{3CD514D2-123A-47E5-9AEB-8C3206D2F070}" type="presParOf" srcId="{B4293182-5D8D-4C6B-8008-B183C329AC42}" destId="{F4F2B3CB-B8B2-4F0E-AB09-8646BCD6A890}" srcOrd="4" destOrd="0" presId="urn:microsoft.com/office/officeart/2005/8/layout/vList2"/>
    <dgm:cxn modelId="{3181D6AC-3C16-4FBD-AC77-0175E8525A19}" type="presParOf" srcId="{B4293182-5D8D-4C6B-8008-B183C329AC42}" destId="{A28627B6-BFA7-47C9-94A6-AA886D983AC7}" srcOrd="5" destOrd="0" presId="urn:microsoft.com/office/officeart/2005/8/layout/vList2"/>
    <dgm:cxn modelId="{47CE62E1-0ACA-4BCE-AE74-F38624A0DB38}" type="presParOf" srcId="{B4293182-5D8D-4C6B-8008-B183C329AC42}" destId="{9280292B-9D57-49A7-819E-5F6BCF6ABC31}" srcOrd="6" destOrd="0" presId="urn:microsoft.com/office/officeart/2005/8/layout/vList2"/>
    <dgm:cxn modelId="{85D3F4B7-241A-4777-A043-B12D26C75A23}" type="presParOf" srcId="{B4293182-5D8D-4C6B-8008-B183C329AC42}" destId="{F3DC1A2F-117D-47C7-9225-39D53001D116}" srcOrd="7" destOrd="0" presId="urn:microsoft.com/office/officeart/2005/8/layout/vList2"/>
    <dgm:cxn modelId="{6C87D2B8-315D-44B2-91DE-BE304F9831ED}" type="presParOf" srcId="{B4293182-5D8D-4C6B-8008-B183C329AC42}" destId="{6B37AB19-85B3-4BB4-A765-4B6DBB7E1575}" srcOrd="8" destOrd="0" presId="urn:microsoft.com/office/officeart/2005/8/layout/vList2"/>
    <dgm:cxn modelId="{233CB55D-5FBC-405E-A55A-4902AECDD6D0}" type="presParOf" srcId="{B4293182-5D8D-4C6B-8008-B183C329AC42}" destId="{DDC1340F-BB31-49E3-816E-684EA65D27CC}" srcOrd="9" destOrd="0" presId="urn:microsoft.com/office/officeart/2005/8/layout/vList2"/>
    <dgm:cxn modelId="{74FFB307-5ED9-486E-93EC-69062AD2DCD6}" type="presParOf" srcId="{B4293182-5D8D-4C6B-8008-B183C329AC42}" destId="{A58732CC-7157-4521-97FA-4C63D3B07EC1}" srcOrd="10" destOrd="0" presId="urn:microsoft.com/office/officeart/2005/8/layout/vList2"/>
    <dgm:cxn modelId="{57DF0935-566F-4517-812B-8C8654E0AD1A}" type="presParOf" srcId="{B4293182-5D8D-4C6B-8008-B183C329AC42}" destId="{36C7F8D5-B851-4D19-BE12-9EFA35C323A0}" srcOrd="11" destOrd="0" presId="urn:microsoft.com/office/officeart/2005/8/layout/vList2"/>
    <dgm:cxn modelId="{68F0C385-C4C7-4DD1-9A03-8DF317806779}" type="presParOf" srcId="{B4293182-5D8D-4C6B-8008-B183C329AC42}" destId="{588ED939-B9F1-4111-B525-99D2EF8626AD}"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734DD4-6915-4418-A1F2-7C160C040015}">
      <dsp:nvSpPr>
        <dsp:cNvPr id="0" name=""/>
        <dsp:cNvSpPr/>
      </dsp:nvSpPr>
      <dsp:spPr>
        <a:xfrm>
          <a:off x="195038" y="1467"/>
          <a:ext cx="1993971" cy="119638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Mix of industries on the site</a:t>
          </a:r>
        </a:p>
      </dsp:txBody>
      <dsp:txXfrm>
        <a:off x="195038" y="1467"/>
        <a:ext cx="1993971" cy="1196383"/>
      </dsp:txXfrm>
    </dsp:sp>
    <dsp:sp modelId="{D8C40640-51D7-4A35-A620-56B5E337B83F}">
      <dsp:nvSpPr>
        <dsp:cNvPr id="0" name=""/>
        <dsp:cNvSpPr/>
      </dsp:nvSpPr>
      <dsp:spPr>
        <a:xfrm>
          <a:off x="2388407" y="1467"/>
          <a:ext cx="1993971" cy="119638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Transport Services</a:t>
          </a:r>
        </a:p>
      </dsp:txBody>
      <dsp:txXfrm>
        <a:off x="2388407" y="1467"/>
        <a:ext cx="1993971" cy="1196383"/>
      </dsp:txXfrm>
    </dsp:sp>
    <dsp:sp modelId="{9279A505-E0F2-437D-A177-F81142B97123}">
      <dsp:nvSpPr>
        <dsp:cNvPr id="0" name=""/>
        <dsp:cNvSpPr/>
      </dsp:nvSpPr>
      <dsp:spPr>
        <a:xfrm>
          <a:off x="4581777" y="1467"/>
          <a:ext cx="1993971" cy="119638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Fuel Storage</a:t>
          </a:r>
        </a:p>
      </dsp:txBody>
      <dsp:txXfrm>
        <a:off x="4581777" y="1467"/>
        <a:ext cx="1993971" cy="1196383"/>
      </dsp:txXfrm>
    </dsp:sp>
    <dsp:sp modelId="{814ACB6B-CDBA-4697-AE8F-7C0C753F1204}">
      <dsp:nvSpPr>
        <dsp:cNvPr id="0" name=""/>
        <dsp:cNvSpPr/>
      </dsp:nvSpPr>
      <dsp:spPr>
        <a:xfrm>
          <a:off x="6775146" y="1467"/>
          <a:ext cx="1993971" cy="119638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Air Quality Management </a:t>
          </a:r>
        </a:p>
      </dsp:txBody>
      <dsp:txXfrm>
        <a:off x="6775146" y="1467"/>
        <a:ext cx="1993971" cy="1196383"/>
      </dsp:txXfrm>
    </dsp:sp>
    <dsp:sp modelId="{D9191969-0DA4-40A0-A672-9644413D4604}">
      <dsp:nvSpPr>
        <dsp:cNvPr id="0" name=""/>
        <dsp:cNvSpPr/>
      </dsp:nvSpPr>
      <dsp:spPr>
        <a:xfrm>
          <a:off x="8968515" y="1467"/>
          <a:ext cx="1993971" cy="119638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Water Quality Management </a:t>
          </a:r>
        </a:p>
      </dsp:txBody>
      <dsp:txXfrm>
        <a:off x="8968515" y="1467"/>
        <a:ext cx="1993971" cy="1196383"/>
      </dsp:txXfrm>
    </dsp:sp>
    <dsp:sp modelId="{B2F9A1F7-23F0-4F2E-A5D4-7E3D7820A7CD}">
      <dsp:nvSpPr>
        <dsp:cNvPr id="0" name=""/>
        <dsp:cNvSpPr/>
      </dsp:nvSpPr>
      <dsp:spPr>
        <a:xfrm>
          <a:off x="195038" y="1397247"/>
          <a:ext cx="1993971" cy="119638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Treatment of Effluent Waste</a:t>
          </a:r>
        </a:p>
      </dsp:txBody>
      <dsp:txXfrm>
        <a:off x="195038" y="1397247"/>
        <a:ext cx="1993971" cy="1196383"/>
      </dsp:txXfrm>
    </dsp:sp>
    <dsp:sp modelId="{3BC8DEDC-5EA7-4219-A4DC-11019CE980A1}">
      <dsp:nvSpPr>
        <dsp:cNvPr id="0" name=""/>
        <dsp:cNvSpPr/>
      </dsp:nvSpPr>
      <dsp:spPr>
        <a:xfrm>
          <a:off x="2388407" y="1397247"/>
          <a:ext cx="1993971" cy="119638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Solid waste Collection and treatment including Recycling </a:t>
          </a:r>
        </a:p>
      </dsp:txBody>
      <dsp:txXfrm>
        <a:off x="2388407" y="1397247"/>
        <a:ext cx="1993971" cy="1196383"/>
      </dsp:txXfrm>
    </dsp:sp>
    <dsp:sp modelId="{51DA2B92-B353-4149-B353-0FEBACFF599F}">
      <dsp:nvSpPr>
        <dsp:cNvPr id="0" name=""/>
        <dsp:cNvSpPr/>
      </dsp:nvSpPr>
      <dsp:spPr>
        <a:xfrm>
          <a:off x="4581777" y="1397247"/>
          <a:ext cx="1993971" cy="119638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Management of Hazardous Waste and its disposal </a:t>
          </a:r>
        </a:p>
      </dsp:txBody>
      <dsp:txXfrm>
        <a:off x="4581777" y="1397247"/>
        <a:ext cx="1993971" cy="1196383"/>
      </dsp:txXfrm>
    </dsp:sp>
    <dsp:sp modelId="{411825F4-C52F-4D34-8670-F374E467FB6A}">
      <dsp:nvSpPr>
        <dsp:cNvPr id="0" name=""/>
        <dsp:cNvSpPr/>
      </dsp:nvSpPr>
      <dsp:spPr>
        <a:xfrm>
          <a:off x="6775146" y="1397247"/>
          <a:ext cx="1993971" cy="119638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Noise Control</a:t>
          </a:r>
        </a:p>
      </dsp:txBody>
      <dsp:txXfrm>
        <a:off x="6775146" y="1397247"/>
        <a:ext cx="1993971" cy="1196383"/>
      </dsp:txXfrm>
    </dsp:sp>
    <dsp:sp modelId="{322C6A26-34D1-4163-83D4-57E9FBFE7B02}">
      <dsp:nvSpPr>
        <dsp:cNvPr id="0" name=""/>
        <dsp:cNvSpPr/>
      </dsp:nvSpPr>
      <dsp:spPr>
        <a:xfrm>
          <a:off x="8968515" y="1397247"/>
          <a:ext cx="1993971" cy="119638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Occupational health and safety</a:t>
          </a:r>
        </a:p>
      </dsp:txBody>
      <dsp:txXfrm>
        <a:off x="8968515" y="1397247"/>
        <a:ext cx="1993971" cy="1196383"/>
      </dsp:txXfrm>
    </dsp:sp>
    <dsp:sp modelId="{0ADCF236-A3A4-4763-A941-0A4E9F991C25}">
      <dsp:nvSpPr>
        <dsp:cNvPr id="0" name=""/>
        <dsp:cNvSpPr/>
      </dsp:nvSpPr>
      <dsp:spPr>
        <a:xfrm>
          <a:off x="2388407" y="2793027"/>
          <a:ext cx="1993971" cy="119638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Hazard and emergency planning</a:t>
          </a:r>
        </a:p>
      </dsp:txBody>
      <dsp:txXfrm>
        <a:off x="2388407" y="2793027"/>
        <a:ext cx="1993971" cy="1196383"/>
      </dsp:txXfrm>
    </dsp:sp>
    <dsp:sp modelId="{9B0A58AA-192B-42F8-A359-531C6ABD0F8E}">
      <dsp:nvSpPr>
        <dsp:cNvPr id="0" name=""/>
        <dsp:cNvSpPr/>
      </dsp:nvSpPr>
      <dsp:spPr>
        <a:xfrm>
          <a:off x="4581777" y="2793027"/>
          <a:ext cx="1993971" cy="119638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Safe distance from residential areas </a:t>
          </a:r>
        </a:p>
      </dsp:txBody>
      <dsp:txXfrm>
        <a:off x="4581777" y="2793027"/>
        <a:ext cx="1993971" cy="1196383"/>
      </dsp:txXfrm>
    </dsp:sp>
    <dsp:sp modelId="{A9FB1361-0BC7-4DAF-B215-3E40A428BD69}">
      <dsp:nvSpPr>
        <dsp:cNvPr id="0" name=""/>
        <dsp:cNvSpPr/>
      </dsp:nvSpPr>
      <dsp:spPr>
        <a:xfrm>
          <a:off x="6775146" y="2793027"/>
          <a:ext cx="1993971" cy="1196383"/>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Environmental issues to be identified </a:t>
          </a:r>
        </a:p>
      </dsp:txBody>
      <dsp:txXfrm>
        <a:off x="6775146" y="2793027"/>
        <a:ext cx="1993971" cy="11963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E07429-09BE-4F9B-ABF9-B228C5D1282A}">
      <dsp:nvSpPr>
        <dsp:cNvPr id="0" name=""/>
        <dsp:cNvSpPr/>
      </dsp:nvSpPr>
      <dsp:spPr>
        <a:xfrm>
          <a:off x="0" y="158"/>
          <a:ext cx="8128000" cy="477911"/>
        </a:xfrm>
        <a:prstGeom prst="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Font typeface="Symbol" panose="05050102010706020507" pitchFamily="18" charset="2"/>
            <a:buNone/>
          </a:pPr>
          <a:r>
            <a:rPr lang="en-US" sz="2500" kern="1200" dirty="0"/>
            <a:t>   Sufficient Land 	</a:t>
          </a:r>
        </a:p>
      </dsp:txBody>
      <dsp:txXfrm>
        <a:off x="0" y="158"/>
        <a:ext cx="8128000" cy="477911"/>
      </dsp:txXfrm>
    </dsp:sp>
    <dsp:sp modelId="{6EB85B35-ED8B-4222-97AB-9540CAB8B151}">
      <dsp:nvSpPr>
        <dsp:cNvPr id="0" name=""/>
        <dsp:cNvSpPr/>
      </dsp:nvSpPr>
      <dsp:spPr>
        <a:xfrm>
          <a:off x="0" y="501965"/>
          <a:ext cx="8128000" cy="477911"/>
        </a:xfrm>
        <a:prstGeom prst="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Font typeface="Symbol" panose="05050102010706020507" pitchFamily="18" charset="2"/>
            <a:buNone/>
          </a:pPr>
          <a:r>
            <a:rPr lang="en-US" sz="2500" kern="1200" dirty="0"/>
            <a:t>    Relationship with other land uses </a:t>
          </a:r>
        </a:p>
      </dsp:txBody>
      <dsp:txXfrm>
        <a:off x="0" y="501965"/>
        <a:ext cx="8128000" cy="477911"/>
      </dsp:txXfrm>
    </dsp:sp>
    <dsp:sp modelId="{8CBF887E-A023-483A-AA70-523A675EC7A1}">
      <dsp:nvSpPr>
        <dsp:cNvPr id="0" name=""/>
        <dsp:cNvSpPr/>
      </dsp:nvSpPr>
      <dsp:spPr>
        <a:xfrm>
          <a:off x="0" y="964378"/>
          <a:ext cx="8128000" cy="477911"/>
        </a:xfrm>
        <a:prstGeom prst="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Font typeface="Symbol" panose="05050102010706020507" pitchFamily="18" charset="2"/>
            <a:buNone/>
          </a:pPr>
          <a:r>
            <a:rPr lang="en-US" sz="2500" kern="1200" dirty="0"/>
            <a:t>Topography </a:t>
          </a:r>
        </a:p>
      </dsp:txBody>
      <dsp:txXfrm>
        <a:off x="0" y="964378"/>
        <a:ext cx="8128000" cy="477911"/>
      </dsp:txXfrm>
    </dsp:sp>
    <dsp:sp modelId="{8C0B9BB8-BDBD-4BEC-9A0B-2F026BE3D919}">
      <dsp:nvSpPr>
        <dsp:cNvPr id="0" name=""/>
        <dsp:cNvSpPr/>
      </dsp:nvSpPr>
      <dsp:spPr>
        <a:xfrm>
          <a:off x="190264" y="1491725"/>
          <a:ext cx="7747471" cy="477911"/>
        </a:xfrm>
        <a:prstGeom prst="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Labor Availability </a:t>
          </a:r>
        </a:p>
      </dsp:txBody>
      <dsp:txXfrm>
        <a:off x="190264" y="1491725"/>
        <a:ext cx="7747471" cy="477911"/>
      </dsp:txXfrm>
    </dsp:sp>
    <dsp:sp modelId="{4F90F611-154B-4AEE-8792-00B4BF7B4ACB}">
      <dsp:nvSpPr>
        <dsp:cNvPr id="0" name=""/>
        <dsp:cNvSpPr/>
      </dsp:nvSpPr>
      <dsp:spPr>
        <a:xfrm>
          <a:off x="0" y="2007386"/>
          <a:ext cx="8128000" cy="477911"/>
        </a:xfrm>
        <a:prstGeom prst="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Climatic Conditions </a:t>
          </a:r>
        </a:p>
      </dsp:txBody>
      <dsp:txXfrm>
        <a:off x="0" y="2007386"/>
        <a:ext cx="8128000" cy="477911"/>
      </dsp:txXfrm>
    </dsp:sp>
    <dsp:sp modelId="{2972396F-8DA4-4CE7-9392-4BFC934D8F34}">
      <dsp:nvSpPr>
        <dsp:cNvPr id="0" name=""/>
        <dsp:cNvSpPr/>
      </dsp:nvSpPr>
      <dsp:spPr>
        <a:xfrm>
          <a:off x="0" y="2509193"/>
          <a:ext cx="8128000" cy="477911"/>
        </a:xfrm>
        <a:prstGeom prst="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Accessibility to all mode of communications </a:t>
          </a:r>
        </a:p>
      </dsp:txBody>
      <dsp:txXfrm>
        <a:off x="0" y="2509193"/>
        <a:ext cx="8128000" cy="477911"/>
      </dsp:txXfrm>
    </dsp:sp>
    <dsp:sp modelId="{BDAAEC28-3B20-435F-93DC-B3982D7DF2EE}">
      <dsp:nvSpPr>
        <dsp:cNvPr id="0" name=""/>
        <dsp:cNvSpPr/>
      </dsp:nvSpPr>
      <dsp:spPr>
        <a:xfrm>
          <a:off x="0" y="3011001"/>
          <a:ext cx="8127999" cy="477911"/>
        </a:xfrm>
        <a:prstGeom prst="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Water Supply System </a:t>
          </a:r>
        </a:p>
      </dsp:txBody>
      <dsp:txXfrm>
        <a:off x="0" y="3011001"/>
        <a:ext cx="8127999" cy="477911"/>
      </dsp:txXfrm>
    </dsp:sp>
    <dsp:sp modelId="{C711E26C-5A2A-4F81-8DF7-01ACF3ED6425}">
      <dsp:nvSpPr>
        <dsp:cNvPr id="0" name=""/>
        <dsp:cNvSpPr/>
      </dsp:nvSpPr>
      <dsp:spPr>
        <a:xfrm>
          <a:off x="0" y="3512808"/>
          <a:ext cx="8128000" cy="477911"/>
        </a:xfrm>
        <a:prstGeom prst="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0" tIns="63500" rIns="63500" bIns="63500" numCol="1" spcCol="1270" anchor="ctr" anchorCtr="0">
          <a:noAutofit/>
        </a:bodyPr>
        <a:lstStyle/>
        <a:p>
          <a:pPr marL="0" lvl="0" indent="0" algn="ctr" defTabSz="1111250">
            <a:lnSpc>
              <a:spcPct val="90000"/>
            </a:lnSpc>
            <a:spcBef>
              <a:spcPct val="0"/>
            </a:spcBef>
            <a:spcAft>
              <a:spcPct val="35000"/>
            </a:spcAft>
            <a:buNone/>
          </a:pPr>
          <a:r>
            <a:rPr lang="en-US" sz="2500" kern="1200" dirty="0"/>
            <a:t>Waste Disposal Arrangements </a:t>
          </a:r>
        </a:p>
      </dsp:txBody>
      <dsp:txXfrm>
        <a:off x="0" y="3512808"/>
        <a:ext cx="8128000" cy="4779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5A987F-C577-499A-B10F-1720E648076A}">
      <dsp:nvSpPr>
        <dsp:cNvPr id="0" name=""/>
        <dsp:cNvSpPr/>
      </dsp:nvSpPr>
      <dsp:spPr>
        <a:xfrm>
          <a:off x="0" y="105923"/>
          <a:ext cx="10261629" cy="63560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The size of industrial estate can be differentiated in four categories.</a:t>
          </a:r>
        </a:p>
      </dsp:txBody>
      <dsp:txXfrm>
        <a:off x="31028" y="136951"/>
        <a:ext cx="10199573" cy="573546"/>
      </dsp:txXfrm>
    </dsp:sp>
    <dsp:sp modelId="{C25F47DC-AC2E-4BD0-BCDF-4E116ECB006E}">
      <dsp:nvSpPr>
        <dsp:cNvPr id="0" name=""/>
        <dsp:cNvSpPr/>
      </dsp:nvSpPr>
      <dsp:spPr>
        <a:xfrm>
          <a:off x="0" y="741526"/>
          <a:ext cx="10261629" cy="8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5807"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en-US" sz="1200" kern="1200"/>
            <a:t>Small		up to 50 acres</a:t>
          </a:r>
        </a:p>
        <a:p>
          <a:pPr marL="114300" lvl="1" indent="-114300" algn="l" defTabSz="533400">
            <a:lnSpc>
              <a:spcPct val="90000"/>
            </a:lnSpc>
            <a:spcBef>
              <a:spcPct val="0"/>
            </a:spcBef>
            <a:spcAft>
              <a:spcPct val="20000"/>
            </a:spcAft>
            <a:buChar char="•"/>
          </a:pPr>
          <a:r>
            <a:rPr lang="en-US" sz="1200" kern="1200" dirty="0"/>
            <a:t>Medium	51-100 acres</a:t>
          </a:r>
        </a:p>
        <a:p>
          <a:pPr marL="114300" lvl="1" indent="-114300" algn="l" defTabSz="533400">
            <a:lnSpc>
              <a:spcPct val="90000"/>
            </a:lnSpc>
            <a:spcBef>
              <a:spcPct val="0"/>
            </a:spcBef>
            <a:spcAft>
              <a:spcPct val="20000"/>
            </a:spcAft>
            <a:buChar char="•"/>
          </a:pPr>
          <a:r>
            <a:rPr lang="en-US" sz="1200" kern="1200" dirty="0"/>
            <a:t>Large	101-500 acres</a:t>
          </a:r>
        </a:p>
        <a:p>
          <a:pPr marL="114300" lvl="1" indent="-114300" algn="l" defTabSz="533400">
            <a:lnSpc>
              <a:spcPct val="90000"/>
            </a:lnSpc>
            <a:spcBef>
              <a:spcPct val="0"/>
            </a:spcBef>
            <a:spcAft>
              <a:spcPct val="20000"/>
            </a:spcAft>
            <a:buChar char="•"/>
          </a:pPr>
          <a:r>
            <a:rPr lang="en-US" sz="1200" kern="1200"/>
            <a:t>Very large	over 500 acres</a:t>
          </a:r>
        </a:p>
      </dsp:txBody>
      <dsp:txXfrm>
        <a:off x="0" y="741526"/>
        <a:ext cx="10261629" cy="828000"/>
      </dsp:txXfrm>
    </dsp:sp>
    <dsp:sp modelId="{23F94EC8-9416-4952-8539-EA6BF279397A}">
      <dsp:nvSpPr>
        <dsp:cNvPr id="0" name=""/>
        <dsp:cNvSpPr/>
      </dsp:nvSpPr>
      <dsp:spPr>
        <a:xfrm>
          <a:off x="0" y="1569526"/>
          <a:ext cx="10261629" cy="63560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The size of an industrial estate can be determined by considering</a:t>
          </a:r>
        </a:p>
      </dsp:txBody>
      <dsp:txXfrm>
        <a:off x="31028" y="1600554"/>
        <a:ext cx="10199573" cy="573546"/>
      </dsp:txXfrm>
    </dsp:sp>
    <dsp:sp modelId="{5E29B06F-18AD-44AF-BE76-B34EDE68CE86}">
      <dsp:nvSpPr>
        <dsp:cNvPr id="0" name=""/>
        <dsp:cNvSpPr/>
      </dsp:nvSpPr>
      <dsp:spPr>
        <a:xfrm>
          <a:off x="0" y="2251208"/>
          <a:ext cx="10261629" cy="63560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The amount of industrial employment that a town should provide</a:t>
          </a:r>
        </a:p>
      </dsp:txBody>
      <dsp:txXfrm>
        <a:off x="31028" y="2282236"/>
        <a:ext cx="10199573" cy="573546"/>
      </dsp:txXfrm>
    </dsp:sp>
    <dsp:sp modelId="{14568A08-06CD-426F-BFE3-0447DFC17451}">
      <dsp:nvSpPr>
        <dsp:cNvPr id="0" name=""/>
        <dsp:cNvSpPr/>
      </dsp:nvSpPr>
      <dsp:spPr>
        <a:xfrm>
          <a:off x="0" y="2932891"/>
          <a:ext cx="10261629" cy="63560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The scale of development</a:t>
          </a:r>
        </a:p>
      </dsp:txBody>
      <dsp:txXfrm>
        <a:off x="31028" y="2963919"/>
        <a:ext cx="10199573" cy="573546"/>
      </dsp:txXfrm>
    </dsp:sp>
    <dsp:sp modelId="{97EF717F-A229-44D6-9CA1-EBA10855F836}">
      <dsp:nvSpPr>
        <dsp:cNvPr id="0" name=""/>
        <dsp:cNvSpPr/>
      </dsp:nvSpPr>
      <dsp:spPr>
        <a:xfrm>
          <a:off x="0" y="3614573"/>
          <a:ext cx="10261629" cy="63560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The size of industrial estate should not increase to the point where it would be difficult to solve problems such as traffic congestion, administration, water supply or sanitation.</a:t>
          </a:r>
        </a:p>
      </dsp:txBody>
      <dsp:txXfrm>
        <a:off x="31028" y="3645601"/>
        <a:ext cx="10199573" cy="5735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1B88D2-A2FA-48CA-B61B-F331D7C53686}">
      <dsp:nvSpPr>
        <dsp:cNvPr id="0" name=""/>
        <dsp:cNvSpPr/>
      </dsp:nvSpPr>
      <dsp:spPr>
        <a:xfrm rot="5400000">
          <a:off x="4756549" y="-2013126"/>
          <a:ext cx="573788" cy="4746770"/>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50 persons per acre</a:t>
          </a:r>
        </a:p>
      </dsp:txBody>
      <dsp:txXfrm rot="-5400000">
        <a:off x="2670058" y="101375"/>
        <a:ext cx="4718760" cy="517768"/>
      </dsp:txXfrm>
    </dsp:sp>
    <dsp:sp modelId="{02FFDEAE-286E-4A94-9847-A8E5691239EE}">
      <dsp:nvSpPr>
        <dsp:cNvPr id="0" name=""/>
        <dsp:cNvSpPr/>
      </dsp:nvSpPr>
      <dsp:spPr>
        <a:xfrm>
          <a:off x="0" y="1640"/>
          <a:ext cx="2670058" cy="717235"/>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t>Space standard			</a:t>
          </a:r>
        </a:p>
      </dsp:txBody>
      <dsp:txXfrm>
        <a:off x="35013" y="36653"/>
        <a:ext cx="2600032" cy="647209"/>
      </dsp:txXfrm>
    </dsp:sp>
    <dsp:sp modelId="{F783A77A-F6D2-420A-86B6-C3CA3160B6BE}">
      <dsp:nvSpPr>
        <dsp:cNvPr id="0" name=""/>
        <dsp:cNvSpPr/>
      </dsp:nvSpPr>
      <dsp:spPr>
        <a:xfrm rot="5400000">
          <a:off x="4756549" y="-1260029"/>
          <a:ext cx="573788" cy="4746770"/>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60-65 %</a:t>
          </a:r>
        </a:p>
      </dsp:txBody>
      <dsp:txXfrm rot="-5400000">
        <a:off x="2670058" y="854472"/>
        <a:ext cx="4718760" cy="517768"/>
      </dsp:txXfrm>
    </dsp:sp>
    <dsp:sp modelId="{DF3E79D3-6243-4A04-A2AA-73666CF61F14}">
      <dsp:nvSpPr>
        <dsp:cNvPr id="0" name=""/>
        <dsp:cNvSpPr/>
      </dsp:nvSpPr>
      <dsp:spPr>
        <a:xfrm>
          <a:off x="0" y="754738"/>
          <a:ext cx="2670058" cy="717235"/>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t>Factory plots				</a:t>
          </a:r>
        </a:p>
      </dsp:txBody>
      <dsp:txXfrm>
        <a:off x="35013" y="789751"/>
        <a:ext cx="2600032" cy="647209"/>
      </dsp:txXfrm>
    </dsp:sp>
    <dsp:sp modelId="{019A2550-FF59-4874-AED3-F576436A5366}">
      <dsp:nvSpPr>
        <dsp:cNvPr id="0" name=""/>
        <dsp:cNvSpPr/>
      </dsp:nvSpPr>
      <dsp:spPr>
        <a:xfrm rot="5400000">
          <a:off x="4756549" y="-506931"/>
          <a:ext cx="573788" cy="4746770"/>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20-25 %</a:t>
          </a:r>
        </a:p>
      </dsp:txBody>
      <dsp:txXfrm rot="-5400000">
        <a:off x="2670058" y="1607570"/>
        <a:ext cx="4718760" cy="517768"/>
      </dsp:txXfrm>
    </dsp:sp>
    <dsp:sp modelId="{FD57C13C-8E77-4761-8982-4FA0D5A64EB6}">
      <dsp:nvSpPr>
        <dsp:cNvPr id="0" name=""/>
        <dsp:cNvSpPr/>
      </dsp:nvSpPr>
      <dsp:spPr>
        <a:xfrm>
          <a:off x="0" y="1507835"/>
          <a:ext cx="2670058" cy="717235"/>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t>Roads				</a:t>
          </a:r>
        </a:p>
      </dsp:txBody>
      <dsp:txXfrm>
        <a:off x="35013" y="1542848"/>
        <a:ext cx="2600032" cy="647209"/>
      </dsp:txXfrm>
    </dsp:sp>
    <dsp:sp modelId="{C957E0F0-A22E-40AE-B8F6-DFF7FECDDDD3}">
      <dsp:nvSpPr>
        <dsp:cNvPr id="0" name=""/>
        <dsp:cNvSpPr/>
      </dsp:nvSpPr>
      <dsp:spPr>
        <a:xfrm rot="5400000">
          <a:off x="4756549" y="246165"/>
          <a:ext cx="573788" cy="4746770"/>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up to 10 %</a:t>
          </a:r>
        </a:p>
      </dsp:txBody>
      <dsp:txXfrm rot="-5400000">
        <a:off x="2670058" y="2360666"/>
        <a:ext cx="4718760" cy="517768"/>
      </dsp:txXfrm>
    </dsp:sp>
    <dsp:sp modelId="{D2AF75D2-D249-4036-BD8B-57EC79AE9FF3}">
      <dsp:nvSpPr>
        <dsp:cNvPr id="0" name=""/>
        <dsp:cNvSpPr/>
      </dsp:nvSpPr>
      <dsp:spPr>
        <a:xfrm>
          <a:off x="0" y="2260933"/>
          <a:ext cx="2670058" cy="717235"/>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t>Open Spaces			</a:t>
          </a:r>
        </a:p>
      </dsp:txBody>
      <dsp:txXfrm>
        <a:off x="35013" y="2295946"/>
        <a:ext cx="2600032" cy="647209"/>
      </dsp:txXfrm>
    </dsp:sp>
    <dsp:sp modelId="{5E01FD68-07F3-4F92-908B-54ABC38E8DAF}">
      <dsp:nvSpPr>
        <dsp:cNvPr id="0" name=""/>
        <dsp:cNvSpPr/>
      </dsp:nvSpPr>
      <dsp:spPr>
        <a:xfrm rot="5400000">
          <a:off x="4756549" y="999263"/>
          <a:ext cx="573788" cy="4746770"/>
        </a:xfrm>
        <a:prstGeom prst="round2SameRect">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5 – 10 %</a:t>
          </a:r>
        </a:p>
      </dsp:txBody>
      <dsp:txXfrm rot="-5400000">
        <a:off x="2670058" y="3113764"/>
        <a:ext cx="4718760" cy="517768"/>
      </dsp:txXfrm>
    </dsp:sp>
    <dsp:sp modelId="{3674BB67-ADC1-49D3-AB08-51620508C41F}">
      <dsp:nvSpPr>
        <dsp:cNvPr id="0" name=""/>
        <dsp:cNvSpPr/>
      </dsp:nvSpPr>
      <dsp:spPr>
        <a:xfrm>
          <a:off x="0" y="3014030"/>
          <a:ext cx="2670058" cy="717235"/>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US" sz="1800" kern="1200" dirty="0"/>
            <a:t>Admin and other buildings		</a:t>
          </a:r>
        </a:p>
      </dsp:txBody>
      <dsp:txXfrm>
        <a:off x="35013" y="3049043"/>
        <a:ext cx="2600032" cy="6472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92B69-65D1-4014-81FC-91DA52A1B74A}">
      <dsp:nvSpPr>
        <dsp:cNvPr id="0" name=""/>
        <dsp:cNvSpPr/>
      </dsp:nvSpPr>
      <dsp:spPr>
        <a:xfrm>
          <a:off x="0" y="580136"/>
          <a:ext cx="10770785" cy="43173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Minimize the cost and obtain maximum efficiency of operation</a:t>
          </a:r>
        </a:p>
      </dsp:txBody>
      <dsp:txXfrm>
        <a:off x="21075" y="601211"/>
        <a:ext cx="10728635" cy="389580"/>
      </dsp:txXfrm>
    </dsp:sp>
    <dsp:sp modelId="{53DE9BBB-804D-4C79-8A3F-FF92610FA009}">
      <dsp:nvSpPr>
        <dsp:cNvPr id="0" name=""/>
        <dsp:cNvSpPr/>
      </dsp:nvSpPr>
      <dsp:spPr>
        <a:xfrm>
          <a:off x="0" y="1063706"/>
          <a:ext cx="10770785" cy="43173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Minimize the length of roads, utility lines, quantity of earth moved and area in streets</a:t>
          </a:r>
        </a:p>
      </dsp:txBody>
      <dsp:txXfrm>
        <a:off x="21075" y="1084781"/>
        <a:ext cx="10728635" cy="389580"/>
      </dsp:txXfrm>
    </dsp:sp>
    <dsp:sp modelId="{F4F2B3CB-B8B2-4F0E-AB09-8646BCD6A890}">
      <dsp:nvSpPr>
        <dsp:cNvPr id="0" name=""/>
        <dsp:cNvSpPr/>
      </dsp:nvSpPr>
      <dsp:spPr>
        <a:xfrm>
          <a:off x="0" y="1547276"/>
          <a:ext cx="10770785" cy="43173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Avoid acute angles at important intersections</a:t>
          </a:r>
        </a:p>
      </dsp:txBody>
      <dsp:txXfrm>
        <a:off x="21075" y="1568351"/>
        <a:ext cx="10728635" cy="389580"/>
      </dsp:txXfrm>
    </dsp:sp>
    <dsp:sp modelId="{9280292B-9D57-49A7-819E-5F6BCF6ABC31}">
      <dsp:nvSpPr>
        <dsp:cNvPr id="0" name=""/>
        <dsp:cNvSpPr/>
      </dsp:nvSpPr>
      <dsp:spPr>
        <a:xfrm>
          <a:off x="0" y="2030846"/>
          <a:ext cx="10770785" cy="43173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Design adequate block length and lot depth</a:t>
          </a:r>
        </a:p>
      </dsp:txBody>
      <dsp:txXfrm>
        <a:off x="21075" y="2051921"/>
        <a:ext cx="10728635" cy="389580"/>
      </dsp:txXfrm>
    </dsp:sp>
    <dsp:sp modelId="{6B37AB19-85B3-4BB4-A765-4B6DBB7E1575}">
      <dsp:nvSpPr>
        <dsp:cNvPr id="0" name=""/>
        <dsp:cNvSpPr/>
      </dsp:nvSpPr>
      <dsp:spPr>
        <a:xfrm>
          <a:off x="0" y="2514416"/>
          <a:ext cx="10770785" cy="43173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Achieve free flow of traffic without rail track interference</a:t>
          </a:r>
        </a:p>
      </dsp:txBody>
      <dsp:txXfrm>
        <a:off x="21075" y="2535491"/>
        <a:ext cx="10728635" cy="389580"/>
      </dsp:txXfrm>
    </dsp:sp>
    <dsp:sp modelId="{A58732CC-7157-4521-97FA-4C63D3B07EC1}">
      <dsp:nvSpPr>
        <dsp:cNvPr id="0" name=""/>
        <dsp:cNvSpPr/>
      </dsp:nvSpPr>
      <dsp:spPr>
        <a:xfrm>
          <a:off x="0" y="2997986"/>
          <a:ext cx="10770785" cy="43173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Design the roads according to contours with suitable parking</a:t>
          </a:r>
        </a:p>
      </dsp:txBody>
      <dsp:txXfrm>
        <a:off x="21075" y="3019061"/>
        <a:ext cx="10728635" cy="389580"/>
      </dsp:txXfrm>
    </dsp:sp>
    <dsp:sp modelId="{588ED939-B9F1-4111-B525-99D2EF8626AD}">
      <dsp:nvSpPr>
        <dsp:cNvPr id="0" name=""/>
        <dsp:cNvSpPr/>
      </dsp:nvSpPr>
      <dsp:spPr>
        <a:xfrm>
          <a:off x="0" y="3481556"/>
          <a:ext cx="10770785" cy="43173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Provide some zoning to segregate different types of industries where nuisance and hazards may be involved</a:t>
          </a:r>
        </a:p>
      </dsp:txBody>
      <dsp:txXfrm>
        <a:off x="21075" y="3502631"/>
        <a:ext cx="10728635" cy="38958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EB2023A-1FD6-4880-8368-B4C8819BA81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BB6FA77-DBB6-497A-8B5E-CDBF1C60A2F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533B7521-4C91-4B7B-A0D5-4803F7911274}" type="datetimeFigureOut">
              <a:rPr lang="en-US"/>
              <a:pPr>
                <a:defRPr/>
              </a:pPr>
              <a:t>4/29/2020</a:t>
            </a:fld>
            <a:endParaRPr lang="en-US"/>
          </a:p>
        </p:txBody>
      </p:sp>
      <p:sp>
        <p:nvSpPr>
          <p:cNvPr id="4" name="Slide Image Placeholder 3">
            <a:extLst>
              <a:ext uri="{FF2B5EF4-FFF2-40B4-BE49-F238E27FC236}">
                <a16:creationId xmlns:a16="http://schemas.microsoft.com/office/drawing/2014/main" id="{54691269-9288-465F-9DE2-7A77FF07D474}"/>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EBA484C6-5859-40C5-9468-C4EF76876302}"/>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651E05B-34F2-4D45-9985-83F8351CA2E0}"/>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83318E38-84B7-49B9-8531-EA5C7BF9D790}"/>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42E45058-23AE-439C-8335-5F6B32D5070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3">
            <a:extLst>
              <a:ext uri="{FF2B5EF4-FFF2-40B4-BE49-F238E27FC236}">
                <a16:creationId xmlns:a16="http://schemas.microsoft.com/office/drawing/2014/main" id="{B0B82EEB-80C6-4368-9121-59AB53E2216C}"/>
              </a:ext>
            </a:extLst>
          </p:cNvPr>
          <p:cNvGrpSpPr>
            <a:grpSpLocks/>
          </p:cNvGrpSpPr>
          <p:nvPr/>
        </p:nvGrpSpPr>
        <p:grpSpPr bwMode="auto">
          <a:xfrm>
            <a:off x="546100" y="-4763"/>
            <a:ext cx="5014913" cy="6862763"/>
            <a:chOff x="2928938" y="-4763"/>
            <a:chExt cx="5014912" cy="6862763"/>
          </a:xfrm>
        </p:grpSpPr>
        <p:sp>
          <p:nvSpPr>
            <p:cNvPr id="5" name="Freeform 6">
              <a:extLst>
                <a:ext uri="{FF2B5EF4-FFF2-40B4-BE49-F238E27FC236}">
                  <a16:creationId xmlns:a16="http://schemas.microsoft.com/office/drawing/2014/main" id="{CED16348-FED7-435A-94B9-92F6B76935CB}"/>
                </a:ext>
              </a:extLst>
            </p:cNvPr>
            <p:cNvSpPr>
              <a:spLocks/>
            </p:cNvSpPr>
            <p:nvPr/>
          </p:nvSpPr>
          <p:spPr bwMode="auto">
            <a:xfrm>
              <a:off x="3367088" y="-4763"/>
              <a:ext cx="1063625" cy="2782888"/>
            </a:xfrm>
            <a:custGeom>
              <a:avLst/>
              <a:gdLst>
                <a:gd name="T0" fmla="*/ 0 w 670"/>
                <a:gd name="T1" fmla="*/ 1696 h 1753"/>
                <a:gd name="T2" fmla="*/ 225 w 670"/>
                <a:gd name="T3" fmla="*/ 1753 h 1753"/>
                <a:gd name="T4" fmla="*/ 670 w 670"/>
                <a:gd name="T5" fmla="*/ 0 h 1753"/>
                <a:gd name="T6" fmla="*/ 430 w 670"/>
                <a:gd name="T7" fmla="*/ 0 h 1753"/>
                <a:gd name="T8" fmla="*/ 0 w 670"/>
                <a:gd name="T9" fmla="*/ 1696 h 1753"/>
              </a:gdLst>
              <a:ahLst/>
              <a:cxnLst>
                <a:cxn ang="0">
                  <a:pos x="T0" y="T1"/>
                </a:cxn>
                <a:cxn ang="0">
                  <a:pos x="T2" y="T3"/>
                </a:cxn>
                <a:cxn ang="0">
                  <a:pos x="T4" y="T5"/>
                </a:cxn>
                <a:cxn ang="0">
                  <a:pos x="T6" y="T7"/>
                </a:cxn>
                <a:cxn ang="0">
                  <a:pos x="T8" y="T9"/>
                </a:cxn>
              </a:cxnLst>
              <a:rect l="0" t="0" r="r" b="b"/>
              <a:pathLst>
                <a:path w="670" h="1753">
                  <a:moveTo>
                    <a:pt x="0" y="1696"/>
                  </a:moveTo>
                  <a:lnTo>
                    <a:pt x="225" y="1753"/>
                  </a:lnTo>
                  <a:lnTo>
                    <a:pt x="670" y="0"/>
                  </a:lnTo>
                  <a:lnTo>
                    <a:pt x="430" y="0"/>
                  </a:lnTo>
                  <a:lnTo>
                    <a:pt x="0" y="169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7">
              <a:extLst>
                <a:ext uri="{FF2B5EF4-FFF2-40B4-BE49-F238E27FC236}">
                  <a16:creationId xmlns:a16="http://schemas.microsoft.com/office/drawing/2014/main" id="{DB16C517-C8C4-4313-93D8-6547F55DFC72}"/>
                </a:ext>
              </a:extLst>
            </p:cNvPr>
            <p:cNvSpPr/>
            <p:nvPr/>
          </p:nvSpPr>
          <p:spPr bwMode="auto">
            <a:xfrm>
              <a:off x="2928938" y="-4763"/>
              <a:ext cx="1035050" cy="2673351"/>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 name="Freeform 9">
              <a:extLst>
                <a:ext uri="{FF2B5EF4-FFF2-40B4-BE49-F238E27FC236}">
                  <a16:creationId xmlns:a16="http://schemas.microsoft.com/office/drawing/2014/main" id="{03012ED1-9B3B-47A5-9BB9-ACBE482A71CD}"/>
                </a:ext>
              </a:extLst>
            </p:cNvPr>
            <p:cNvSpPr/>
            <p:nvPr/>
          </p:nvSpPr>
          <p:spPr bwMode="auto">
            <a:xfrm>
              <a:off x="2928938" y="2582863"/>
              <a:ext cx="2693987" cy="4275137"/>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8" name="Freeform 10">
              <a:extLst>
                <a:ext uri="{FF2B5EF4-FFF2-40B4-BE49-F238E27FC236}">
                  <a16:creationId xmlns:a16="http://schemas.microsoft.com/office/drawing/2014/main" id="{530185DA-5431-465D-ACD5-1903D9AFB5BA}"/>
                </a:ext>
              </a:extLst>
            </p:cNvPr>
            <p:cNvSpPr/>
            <p:nvPr/>
          </p:nvSpPr>
          <p:spPr bwMode="auto">
            <a:xfrm>
              <a:off x="3371851" y="2692400"/>
              <a:ext cx="3332161"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9" name="Freeform 11">
              <a:extLst>
                <a:ext uri="{FF2B5EF4-FFF2-40B4-BE49-F238E27FC236}">
                  <a16:creationId xmlns:a16="http://schemas.microsoft.com/office/drawing/2014/main" id="{D7E481F2-257D-4137-982B-842C7022B0BD}"/>
                </a:ext>
              </a:extLst>
            </p:cNvPr>
            <p:cNvSpPr/>
            <p:nvPr/>
          </p:nvSpPr>
          <p:spPr bwMode="auto">
            <a:xfrm>
              <a:off x="3367088" y="2687638"/>
              <a:ext cx="4576762" cy="4170362"/>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0" name="Freeform 12">
              <a:extLst>
                <a:ext uri="{FF2B5EF4-FFF2-40B4-BE49-F238E27FC236}">
                  <a16:creationId xmlns:a16="http://schemas.microsoft.com/office/drawing/2014/main" id="{947CC29A-63DC-4283-B948-7E7455E15D7E}"/>
                </a:ext>
              </a:extLst>
            </p:cNvPr>
            <p:cNvSpPr/>
            <p:nvPr/>
          </p:nvSpPr>
          <p:spPr bwMode="auto">
            <a:xfrm>
              <a:off x="2928938" y="2578100"/>
              <a:ext cx="3584574"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Date Placeholder 3">
            <a:extLst>
              <a:ext uri="{FF2B5EF4-FFF2-40B4-BE49-F238E27FC236}">
                <a16:creationId xmlns:a16="http://schemas.microsoft.com/office/drawing/2014/main" id="{5DA8BF74-8389-4FC4-869D-621C786D588E}"/>
              </a:ext>
            </a:extLst>
          </p:cNvPr>
          <p:cNvSpPr>
            <a:spLocks noGrp="1"/>
          </p:cNvSpPr>
          <p:nvPr>
            <p:ph type="dt" sz="half" idx="10"/>
          </p:nvPr>
        </p:nvSpPr>
        <p:spPr/>
        <p:txBody>
          <a:bodyPr/>
          <a:lstStyle>
            <a:lvl1pPr>
              <a:defRPr/>
            </a:lvl1pPr>
          </a:lstStyle>
          <a:p>
            <a:pPr>
              <a:defRPr/>
            </a:pPr>
            <a:fld id="{A4B088F0-8C9B-4695-9E75-08C9F5E1DF8C}" type="datetime1">
              <a:rPr lang="en-US"/>
              <a:pPr>
                <a:defRPr/>
              </a:pPr>
              <a:t>4/29/2020</a:t>
            </a:fld>
            <a:endParaRPr lang="en-US"/>
          </a:p>
        </p:txBody>
      </p:sp>
      <p:sp>
        <p:nvSpPr>
          <p:cNvPr id="12" name="Footer Placeholder 4">
            <a:extLst>
              <a:ext uri="{FF2B5EF4-FFF2-40B4-BE49-F238E27FC236}">
                <a16:creationId xmlns:a16="http://schemas.microsoft.com/office/drawing/2014/main" id="{CCF16C72-FE21-4F26-B8CE-47E99EE3194A}"/>
              </a:ext>
            </a:extLst>
          </p:cNvPr>
          <p:cNvSpPr>
            <a:spLocks noGrp="1"/>
          </p:cNvSpPr>
          <p:nvPr>
            <p:ph type="ftr" sz="quarter" idx="11"/>
          </p:nvPr>
        </p:nvSpPr>
        <p:spPr>
          <a:xfrm>
            <a:off x="5332413" y="5883275"/>
            <a:ext cx="4324350" cy="365125"/>
          </a:xfrm>
        </p:spPr>
        <p:txBody>
          <a:bodyPr/>
          <a:lstStyle>
            <a:lvl1pPr>
              <a:defRPr/>
            </a:lvl1pPr>
          </a:lstStyle>
          <a:p>
            <a:pPr>
              <a:defRPr/>
            </a:pPr>
            <a:r>
              <a:rPr lang="en-US"/>
              <a:t>Siddiqa Amin </a:t>
            </a:r>
          </a:p>
        </p:txBody>
      </p:sp>
      <p:sp>
        <p:nvSpPr>
          <p:cNvPr id="13" name="Slide Number Placeholder 5">
            <a:extLst>
              <a:ext uri="{FF2B5EF4-FFF2-40B4-BE49-F238E27FC236}">
                <a16:creationId xmlns:a16="http://schemas.microsoft.com/office/drawing/2014/main" id="{65F84DDC-5BD2-4EC9-BF05-A8F77F5A8724}"/>
              </a:ext>
            </a:extLst>
          </p:cNvPr>
          <p:cNvSpPr>
            <a:spLocks noGrp="1"/>
          </p:cNvSpPr>
          <p:nvPr>
            <p:ph type="sldNum" sz="quarter" idx="12"/>
          </p:nvPr>
        </p:nvSpPr>
        <p:spPr/>
        <p:txBody>
          <a:bodyPr/>
          <a:lstStyle>
            <a:lvl1pPr>
              <a:defRPr/>
            </a:lvl1pPr>
          </a:lstStyle>
          <a:p>
            <a:pPr>
              <a:defRPr/>
            </a:pPr>
            <a:fld id="{66C0E670-AA9C-49BA-B935-5DE1B62E690F}" type="slidenum">
              <a:rPr lang="en-US"/>
              <a:pPr>
                <a:defRPr/>
              </a:pPr>
              <a:t>‹#›</a:t>
            </a:fld>
            <a:endParaRPr lang="en-US"/>
          </a:p>
        </p:txBody>
      </p:sp>
    </p:spTree>
    <p:extLst>
      <p:ext uri="{BB962C8B-B14F-4D97-AF65-F5344CB8AC3E}">
        <p14:creationId xmlns:p14="http://schemas.microsoft.com/office/powerpoint/2010/main" val="3541347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BEA5946-6DD2-43A0-B171-9B5FAA3AEDEE}"/>
              </a:ext>
            </a:extLst>
          </p:cNvPr>
          <p:cNvSpPr>
            <a:spLocks noGrp="1"/>
          </p:cNvSpPr>
          <p:nvPr>
            <p:ph type="dt" sz="half" idx="10"/>
          </p:nvPr>
        </p:nvSpPr>
        <p:spPr/>
        <p:txBody>
          <a:bodyPr/>
          <a:lstStyle>
            <a:lvl1pPr>
              <a:defRPr/>
            </a:lvl1pPr>
          </a:lstStyle>
          <a:p>
            <a:pPr>
              <a:defRPr/>
            </a:pPr>
            <a:fld id="{404706B7-A83A-4435-BE71-5CD741BA2C97}" type="datetime1">
              <a:rPr lang="en-US"/>
              <a:pPr>
                <a:defRPr/>
              </a:pPr>
              <a:t>4/29/2020</a:t>
            </a:fld>
            <a:endParaRPr lang="en-US"/>
          </a:p>
        </p:txBody>
      </p:sp>
      <p:sp>
        <p:nvSpPr>
          <p:cNvPr id="6" name="Footer Placeholder 4">
            <a:extLst>
              <a:ext uri="{FF2B5EF4-FFF2-40B4-BE49-F238E27FC236}">
                <a16:creationId xmlns:a16="http://schemas.microsoft.com/office/drawing/2014/main" id="{FFA797DF-7EB5-4490-B3B9-BC2009EAD4A3}"/>
              </a:ext>
            </a:extLst>
          </p:cNvPr>
          <p:cNvSpPr>
            <a:spLocks noGrp="1"/>
          </p:cNvSpPr>
          <p:nvPr>
            <p:ph type="ftr" sz="quarter" idx="11"/>
          </p:nvPr>
        </p:nvSpPr>
        <p:spPr/>
        <p:txBody>
          <a:bodyPr/>
          <a:lstStyle>
            <a:lvl1pPr>
              <a:defRPr/>
            </a:lvl1pPr>
          </a:lstStyle>
          <a:p>
            <a:pPr>
              <a:defRPr/>
            </a:pPr>
            <a:r>
              <a:rPr lang="en-US"/>
              <a:t>Siddiqa Amin </a:t>
            </a:r>
          </a:p>
        </p:txBody>
      </p:sp>
      <p:sp>
        <p:nvSpPr>
          <p:cNvPr id="7" name="Slide Number Placeholder 5">
            <a:extLst>
              <a:ext uri="{FF2B5EF4-FFF2-40B4-BE49-F238E27FC236}">
                <a16:creationId xmlns:a16="http://schemas.microsoft.com/office/drawing/2014/main" id="{86917814-0581-434E-A3E0-9B59943B9DC6}"/>
              </a:ext>
            </a:extLst>
          </p:cNvPr>
          <p:cNvSpPr>
            <a:spLocks noGrp="1"/>
          </p:cNvSpPr>
          <p:nvPr>
            <p:ph type="sldNum" sz="quarter" idx="12"/>
          </p:nvPr>
        </p:nvSpPr>
        <p:spPr/>
        <p:txBody>
          <a:bodyPr/>
          <a:lstStyle>
            <a:lvl1pPr>
              <a:defRPr/>
            </a:lvl1pPr>
          </a:lstStyle>
          <a:p>
            <a:pPr>
              <a:defRPr/>
            </a:pPr>
            <a:fld id="{6EC0C831-58EA-4867-90F8-7918D78B2DEA}" type="slidenum">
              <a:rPr lang="en-US"/>
              <a:pPr>
                <a:defRPr/>
              </a:pPr>
              <a:t>‹#›</a:t>
            </a:fld>
            <a:endParaRPr lang="en-US"/>
          </a:p>
        </p:txBody>
      </p:sp>
    </p:spTree>
    <p:extLst>
      <p:ext uri="{BB962C8B-B14F-4D97-AF65-F5344CB8AC3E}">
        <p14:creationId xmlns:p14="http://schemas.microsoft.com/office/powerpoint/2010/main" val="18704905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4616F5-18B9-4536-9AD3-F7A90FC4BA30}"/>
              </a:ext>
            </a:extLst>
          </p:cNvPr>
          <p:cNvSpPr>
            <a:spLocks noGrp="1"/>
          </p:cNvSpPr>
          <p:nvPr>
            <p:ph type="dt" sz="half" idx="10"/>
          </p:nvPr>
        </p:nvSpPr>
        <p:spPr/>
        <p:txBody>
          <a:bodyPr/>
          <a:lstStyle>
            <a:lvl1pPr>
              <a:defRPr/>
            </a:lvl1pPr>
          </a:lstStyle>
          <a:p>
            <a:pPr>
              <a:defRPr/>
            </a:pPr>
            <a:fld id="{3A36660B-5978-4EA9-B24B-2F15D4D75D33}" type="datetime1">
              <a:rPr lang="en-US"/>
              <a:pPr>
                <a:defRPr/>
              </a:pPr>
              <a:t>4/29/2020</a:t>
            </a:fld>
            <a:endParaRPr lang="en-US"/>
          </a:p>
        </p:txBody>
      </p:sp>
      <p:sp>
        <p:nvSpPr>
          <p:cNvPr id="5" name="Footer Placeholder 4">
            <a:extLst>
              <a:ext uri="{FF2B5EF4-FFF2-40B4-BE49-F238E27FC236}">
                <a16:creationId xmlns:a16="http://schemas.microsoft.com/office/drawing/2014/main" id="{FF3D3769-B619-42B2-84CF-D1139D85F770}"/>
              </a:ext>
            </a:extLst>
          </p:cNvPr>
          <p:cNvSpPr>
            <a:spLocks noGrp="1"/>
          </p:cNvSpPr>
          <p:nvPr>
            <p:ph type="ftr" sz="quarter" idx="11"/>
          </p:nvPr>
        </p:nvSpPr>
        <p:spPr/>
        <p:txBody>
          <a:bodyPr/>
          <a:lstStyle>
            <a:lvl1pPr>
              <a:defRPr/>
            </a:lvl1pPr>
          </a:lstStyle>
          <a:p>
            <a:pPr>
              <a:defRPr/>
            </a:pPr>
            <a:r>
              <a:rPr lang="en-US"/>
              <a:t>Siddiqa Amin </a:t>
            </a:r>
          </a:p>
        </p:txBody>
      </p:sp>
      <p:sp>
        <p:nvSpPr>
          <p:cNvPr id="6" name="Slide Number Placeholder 5">
            <a:extLst>
              <a:ext uri="{FF2B5EF4-FFF2-40B4-BE49-F238E27FC236}">
                <a16:creationId xmlns:a16="http://schemas.microsoft.com/office/drawing/2014/main" id="{D24DD866-D0FB-40B2-BF84-1AC5D1BD9199}"/>
              </a:ext>
            </a:extLst>
          </p:cNvPr>
          <p:cNvSpPr>
            <a:spLocks noGrp="1"/>
          </p:cNvSpPr>
          <p:nvPr>
            <p:ph type="sldNum" sz="quarter" idx="12"/>
          </p:nvPr>
        </p:nvSpPr>
        <p:spPr/>
        <p:txBody>
          <a:bodyPr/>
          <a:lstStyle>
            <a:lvl1pPr>
              <a:defRPr/>
            </a:lvl1pPr>
          </a:lstStyle>
          <a:p>
            <a:pPr>
              <a:defRPr/>
            </a:pPr>
            <a:fld id="{34B1C521-3911-4B74-857E-2D90C992FE44}" type="slidenum">
              <a:rPr lang="en-US"/>
              <a:pPr>
                <a:defRPr/>
              </a:pPr>
              <a:t>‹#›</a:t>
            </a:fld>
            <a:endParaRPr lang="en-US"/>
          </a:p>
        </p:txBody>
      </p:sp>
    </p:spTree>
    <p:extLst>
      <p:ext uri="{BB962C8B-B14F-4D97-AF65-F5344CB8AC3E}">
        <p14:creationId xmlns:p14="http://schemas.microsoft.com/office/powerpoint/2010/main" val="1578178941"/>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19F0070-8C7F-46E2-B263-4A7E708C7805}"/>
              </a:ext>
            </a:extLst>
          </p:cNvPr>
          <p:cNvSpPr txBox="1"/>
          <p:nvPr/>
        </p:nvSpPr>
        <p:spPr>
          <a:xfrm>
            <a:off x="1598613" y="8636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a:extLst>
              <a:ext uri="{FF2B5EF4-FFF2-40B4-BE49-F238E27FC236}">
                <a16:creationId xmlns:a16="http://schemas.microsoft.com/office/drawing/2014/main" id="{5F63568E-0E0B-46E3-882A-3745C53C6C18}"/>
              </a:ext>
            </a:extLst>
          </p:cNvPr>
          <p:cNvSpPr txBox="1"/>
          <p:nvPr/>
        </p:nvSpPr>
        <p:spPr>
          <a:xfrm>
            <a:off x="10893425" y="2819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70E835EE-E061-4D5C-BC5D-E17C73BDAAE3}"/>
              </a:ext>
            </a:extLst>
          </p:cNvPr>
          <p:cNvSpPr>
            <a:spLocks noGrp="1"/>
          </p:cNvSpPr>
          <p:nvPr>
            <p:ph type="dt" sz="half" idx="14"/>
          </p:nvPr>
        </p:nvSpPr>
        <p:spPr/>
        <p:txBody>
          <a:bodyPr/>
          <a:lstStyle>
            <a:lvl1pPr>
              <a:defRPr/>
            </a:lvl1pPr>
          </a:lstStyle>
          <a:p>
            <a:pPr>
              <a:defRPr/>
            </a:pPr>
            <a:fld id="{8BE1FC2D-C350-47B4-9B10-42FBFFCDCF68}" type="datetime1">
              <a:rPr lang="en-US"/>
              <a:pPr>
                <a:defRPr/>
              </a:pPr>
              <a:t>4/29/2020</a:t>
            </a:fld>
            <a:endParaRPr lang="en-US"/>
          </a:p>
        </p:txBody>
      </p:sp>
      <p:sp>
        <p:nvSpPr>
          <p:cNvPr id="8" name="Footer Placeholder 4">
            <a:extLst>
              <a:ext uri="{FF2B5EF4-FFF2-40B4-BE49-F238E27FC236}">
                <a16:creationId xmlns:a16="http://schemas.microsoft.com/office/drawing/2014/main" id="{C8DFB17E-04C8-45E3-B1AF-6AD13731C9A6}"/>
              </a:ext>
            </a:extLst>
          </p:cNvPr>
          <p:cNvSpPr>
            <a:spLocks noGrp="1"/>
          </p:cNvSpPr>
          <p:nvPr>
            <p:ph type="ftr" sz="quarter" idx="15"/>
          </p:nvPr>
        </p:nvSpPr>
        <p:spPr/>
        <p:txBody>
          <a:bodyPr/>
          <a:lstStyle>
            <a:lvl1pPr>
              <a:defRPr/>
            </a:lvl1pPr>
          </a:lstStyle>
          <a:p>
            <a:pPr>
              <a:defRPr/>
            </a:pPr>
            <a:r>
              <a:rPr lang="en-US"/>
              <a:t>Siddiqa Amin </a:t>
            </a:r>
          </a:p>
        </p:txBody>
      </p:sp>
      <p:sp>
        <p:nvSpPr>
          <p:cNvPr id="9" name="Slide Number Placeholder 5">
            <a:extLst>
              <a:ext uri="{FF2B5EF4-FFF2-40B4-BE49-F238E27FC236}">
                <a16:creationId xmlns:a16="http://schemas.microsoft.com/office/drawing/2014/main" id="{FA735690-5E22-4D18-874E-80E157737F00}"/>
              </a:ext>
            </a:extLst>
          </p:cNvPr>
          <p:cNvSpPr>
            <a:spLocks noGrp="1"/>
          </p:cNvSpPr>
          <p:nvPr>
            <p:ph type="sldNum" sz="quarter" idx="16"/>
          </p:nvPr>
        </p:nvSpPr>
        <p:spPr/>
        <p:txBody>
          <a:bodyPr/>
          <a:lstStyle>
            <a:lvl1pPr>
              <a:defRPr/>
            </a:lvl1pPr>
          </a:lstStyle>
          <a:p>
            <a:pPr>
              <a:defRPr/>
            </a:pPr>
            <a:fld id="{EF77D589-3C57-4B2A-BA03-4315787C2B14}" type="slidenum">
              <a:rPr lang="en-US"/>
              <a:pPr>
                <a:defRPr/>
              </a:pPr>
              <a:t>‹#›</a:t>
            </a:fld>
            <a:endParaRPr lang="en-US"/>
          </a:p>
        </p:txBody>
      </p:sp>
    </p:spTree>
    <p:extLst>
      <p:ext uri="{BB962C8B-B14F-4D97-AF65-F5344CB8AC3E}">
        <p14:creationId xmlns:p14="http://schemas.microsoft.com/office/powerpoint/2010/main" val="976695111"/>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107BED-BB18-43DC-9F1C-F62D22891559}"/>
              </a:ext>
            </a:extLst>
          </p:cNvPr>
          <p:cNvSpPr>
            <a:spLocks noGrp="1"/>
          </p:cNvSpPr>
          <p:nvPr>
            <p:ph type="dt" sz="half" idx="10"/>
          </p:nvPr>
        </p:nvSpPr>
        <p:spPr/>
        <p:txBody>
          <a:bodyPr/>
          <a:lstStyle>
            <a:lvl1pPr>
              <a:defRPr/>
            </a:lvl1pPr>
          </a:lstStyle>
          <a:p>
            <a:pPr>
              <a:defRPr/>
            </a:pPr>
            <a:fld id="{F0100A2F-6D9F-46CA-8A6A-841FE668D07C}" type="datetime1">
              <a:rPr lang="en-US"/>
              <a:pPr>
                <a:defRPr/>
              </a:pPr>
              <a:t>4/29/2020</a:t>
            </a:fld>
            <a:endParaRPr lang="en-US"/>
          </a:p>
        </p:txBody>
      </p:sp>
      <p:sp>
        <p:nvSpPr>
          <p:cNvPr id="5" name="Footer Placeholder 4">
            <a:extLst>
              <a:ext uri="{FF2B5EF4-FFF2-40B4-BE49-F238E27FC236}">
                <a16:creationId xmlns:a16="http://schemas.microsoft.com/office/drawing/2014/main" id="{E00428EF-5673-4E40-A5FF-EAF408BBB3DD}"/>
              </a:ext>
            </a:extLst>
          </p:cNvPr>
          <p:cNvSpPr>
            <a:spLocks noGrp="1"/>
          </p:cNvSpPr>
          <p:nvPr>
            <p:ph type="ftr" sz="quarter" idx="11"/>
          </p:nvPr>
        </p:nvSpPr>
        <p:spPr/>
        <p:txBody>
          <a:bodyPr/>
          <a:lstStyle>
            <a:lvl1pPr>
              <a:defRPr/>
            </a:lvl1pPr>
          </a:lstStyle>
          <a:p>
            <a:pPr>
              <a:defRPr/>
            </a:pPr>
            <a:r>
              <a:rPr lang="en-US"/>
              <a:t>Siddiqa Amin </a:t>
            </a:r>
          </a:p>
        </p:txBody>
      </p:sp>
      <p:sp>
        <p:nvSpPr>
          <p:cNvPr id="6" name="Slide Number Placeholder 5">
            <a:extLst>
              <a:ext uri="{FF2B5EF4-FFF2-40B4-BE49-F238E27FC236}">
                <a16:creationId xmlns:a16="http://schemas.microsoft.com/office/drawing/2014/main" id="{5BAE9CE9-5E76-4348-83ED-623E9713D094}"/>
              </a:ext>
            </a:extLst>
          </p:cNvPr>
          <p:cNvSpPr>
            <a:spLocks noGrp="1"/>
          </p:cNvSpPr>
          <p:nvPr>
            <p:ph type="sldNum" sz="quarter" idx="12"/>
          </p:nvPr>
        </p:nvSpPr>
        <p:spPr/>
        <p:txBody>
          <a:bodyPr/>
          <a:lstStyle>
            <a:lvl1pPr>
              <a:defRPr/>
            </a:lvl1pPr>
          </a:lstStyle>
          <a:p>
            <a:pPr>
              <a:defRPr/>
            </a:pPr>
            <a:fld id="{FE69E3DF-24E0-4889-993B-D65FD4D8E003}" type="slidenum">
              <a:rPr lang="en-US"/>
              <a:pPr>
                <a:defRPr/>
              </a:pPr>
              <a:t>‹#›</a:t>
            </a:fld>
            <a:endParaRPr lang="en-US"/>
          </a:p>
        </p:txBody>
      </p:sp>
    </p:spTree>
    <p:extLst>
      <p:ext uri="{BB962C8B-B14F-4D97-AF65-F5344CB8AC3E}">
        <p14:creationId xmlns:p14="http://schemas.microsoft.com/office/powerpoint/2010/main" val="1997338695"/>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B3BFCD-E060-47B4-8C44-788232DF0EE6}"/>
              </a:ext>
            </a:extLst>
          </p:cNvPr>
          <p:cNvSpPr txBox="1"/>
          <p:nvPr/>
        </p:nvSpPr>
        <p:spPr>
          <a:xfrm>
            <a:off x="1598613" y="8636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a:extLst>
              <a:ext uri="{FF2B5EF4-FFF2-40B4-BE49-F238E27FC236}">
                <a16:creationId xmlns:a16="http://schemas.microsoft.com/office/drawing/2014/main" id="{0B44978C-F41F-4419-BF4E-58D55ECAC9C6}"/>
              </a:ext>
            </a:extLst>
          </p:cNvPr>
          <p:cNvSpPr txBox="1"/>
          <p:nvPr/>
        </p:nvSpPr>
        <p:spPr>
          <a:xfrm>
            <a:off x="10893425" y="2819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ED314B7F-3863-4692-9C08-C7A5536FEFBC}"/>
              </a:ext>
            </a:extLst>
          </p:cNvPr>
          <p:cNvSpPr>
            <a:spLocks noGrp="1"/>
          </p:cNvSpPr>
          <p:nvPr>
            <p:ph type="dt" sz="half" idx="14"/>
          </p:nvPr>
        </p:nvSpPr>
        <p:spPr/>
        <p:txBody>
          <a:bodyPr/>
          <a:lstStyle>
            <a:lvl1pPr>
              <a:defRPr/>
            </a:lvl1pPr>
          </a:lstStyle>
          <a:p>
            <a:pPr>
              <a:defRPr/>
            </a:pPr>
            <a:fld id="{C66414AE-B7B6-49DE-9D36-E1E58BA9E3D8}" type="datetime1">
              <a:rPr lang="en-US"/>
              <a:pPr>
                <a:defRPr/>
              </a:pPr>
              <a:t>4/29/2020</a:t>
            </a:fld>
            <a:endParaRPr lang="en-US"/>
          </a:p>
        </p:txBody>
      </p:sp>
      <p:sp>
        <p:nvSpPr>
          <p:cNvPr id="8" name="Footer Placeholder 4">
            <a:extLst>
              <a:ext uri="{FF2B5EF4-FFF2-40B4-BE49-F238E27FC236}">
                <a16:creationId xmlns:a16="http://schemas.microsoft.com/office/drawing/2014/main" id="{192D9ACF-CB1D-4DA6-8862-99A2016A4F7D}"/>
              </a:ext>
            </a:extLst>
          </p:cNvPr>
          <p:cNvSpPr>
            <a:spLocks noGrp="1"/>
          </p:cNvSpPr>
          <p:nvPr>
            <p:ph type="ftr" sz="quarter" idx="15"/>
          </p:nvPr>
        </p:nvSpPr>
        <p:spPr/>
        <p:txBody>
          <a:bodyPr/>
          <a:lstStyle>
            <a:lvl1pPr>
              <a:defRPr/>
            </a:lvl1pPr>
          </a:lstStyle>
          <a:p>
            <a:pPr>
              <a:defRPr/>
            </a:pPr>
            <a:r>
              <a:rPr lang="en-US"/>
              <a:t>Siddiqa Amin </a:t>
            </a:r>
          </a:p>
        </p:txBody>
      </p:sp>
      <p:sp>
        <p:nvSpPr>
          <p:cNvPr id="9" name="Slide Number Placeholder 5">
            <a:extLst>
              <a:ext uri="{FF2B5EF4-FFF2-40B4-BE49-F238E27FC236}">
                <a16:creationId xmlns:a16="http://schemas.microsoft.com/office/drawing/2014/main" id="{07216EA8-AAF8-4D8F-B583-FBE525987D51}"/>
              </a:ext>
            </a:extLst>
          </p:cNvPr>
          <p:cNvSpPr>
            <a:spLocks noGrp="1"/>
          </p:cNvSpPr>
          <p:nvPr>
            <p:ph type="sldNum" sz="quarter" idx="16"/>
          </p:nvPr>
        </p:nvSpPr>
        <p:spPr/>
        <p:txBody>
          <a:bodyPr/>
          <a:lstStyle>
            <a:lvl1pPr>
              <a:defRPr/>
            </a:lvl1pPr>
          </a:lstStyle>
          <a:p>
            <a:pPr>
              <a:defRPr/>
            </a:pPr>
            <a:fld id="{F3687E95-A0A3-4CD6-8694-7F347241EE99}" type="slidenum">
              <a:rPr lang="en-US"/>
              <a:pPr>
                <a:defRPr/>
              </a:pPr>
              <a:t>‹#›</a:t>
            </a:fld>
            <a:endParaRPr lang="en-US"/>
          </a:p>
        </p:txBody>
      </p:sp>
    </p:spTree>
    <p:extLst>
      <p:ext uri="{BB962C8B-B14F-4D97-AF65-F5344CB8AC3E}">
        <p14:creationId xmlns:p14="http://schemas.microsoft.com/office/powerpoint/2010/main" val="3338965343"/>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rtlCol="0">
            <a:normAutofit/>
          </a:bodyPr>
          <a:lstStyle>
            <a:lvl1pPr>
              <a:defRPr lang="en-US" b="0" dirty="0"/>
            </a:lvl1pPr>
          </a:lstStyle>
          <a:p>
            <a:pPr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8E805079-AB6C-4F29-8CCE-93138E522235}"/>
              </a:ext>
            </a:extLst>
          </p:cNvPr>
          <p:cNvSpPr>
            <a:spLocks noGrp="1"/>
          </p:cNvSpPr>
          <p:nvPr>
            <p:ph type="dt" sz="half" idx="14"/>
          </p:nvPr>
        </p:nvSpPr>
        <p:spPr/>
        <p:txBody>
          <a:bodyPr/>
          <a:lstStyle>
            <a:lvl1pPr>
              <a:defRPr/>
            </a:lvl1pPr>
          </a:lstStyle>
          <a:p>
            <a:pPr>
              <a:defRPr/>
            </a:pPr>
            <a:fld id="{947454D3-5046-4E1A-81A8-190CC683198D}" type="datetime1">
              <a:rPr lang="en-US"/>
              <a:pPr>
                <a:defRPr/>
              </a:pPr>
              <a:t>4/29/2020</a:t>
            </a:fld>
            <a:endParaRPr lang="en-US"/>
          </a:p>
        </p:txBody>
      </p:sp>
      <p:sp>
        <p:nvSpPr>
          <p:cNvPr id="6" name="Footer Placeholder 4">
            <a:extLst>
              <a:ext uri="{FF2B5EF4-FFF2-40B4-BE49-F238E27FC236}">
                <a16:creationId xmlns:a16="http://schemas.microsoft.com/office/drawing/2014/main" id="{632179A6-3703-458F-9014-6B23FEBAC722}"/>
              </a:ext>
            </a:extLst>
          </p:cNvPr>
          <p:cNvSpPr>
            <a:spLocks noGrp="1"/>
          </p:cNvSpPr>
          <p:nvPr>
            <p:ph type="ftr" sz="quarter" idx="15"/>
          </p:nvPr>
        </p:nvSpPr>
        <p:spPr/>
        <p:txBody>
          <a:bodyPr/>
          <a:lstStyle>
            <a:lvl1pPr>
              <a:defRPr/>
            </a:lvl1pPr>
          </a:lstStyle>
          <a:p>
            <a:pPr>
              <a:defRPr/>
            </a:pPr>
            <a:r>
              <a:rPr lang="en-US"/>
              <a:t>Siddiqa Amin </a:t>
            </a:r>
          </a:p>
        </p:txBody>
      </p:sp>
      <p:sp>
        <p:nvSpPr>
          <p:cNvPr id="7" name="Slide Number Placeholder 5">
            <a:extLst>
              <a:ext uri="{FF2B5EF4-FFF2-40B4-BE49-F238E27FC236}">
                <a16:creationId xmlns:a16="http://schemas.microsoft.com/office/drawing/2014/main" id="{31FD3831-040F-4251-A491-B9F7AE2674D8}"/>
              </a:ext>
            </a:extLst>
          </p:cNvPr>
          <p:cNvSpPr>
            <a:spLocks noGrp="1"/>
          </p:cNvSpPr>
          <p:nvPr>
            <p:ph type="sldNum" sz="quarter" idx="16"/>
          </p:nvPr>
        </p:nvSpPr>
        <p:spPr/>
        <p:txBody>
          <a:bodyPr/>
          <a:lstStyle>
            <a:lvl1pPr>
              <a:defRPr/>
            </a:lvl1pPr>
          </a:lstStyle>
          <a:p>
            <a:pPr>
              <a:defRPr/>
            </a:pPr>
            <a:fld id="{777E37AF-9073-4566-91FC-4556CDEA3F93}" type="slidenum">
              <a:rPr lang="en-US"/>
              <a:pPr>
                <a:defRPr/>
              </a:pPr>
              <a:t>‹#›</a:t>
            </a:fld>
            <a:endParaRPr lang="en-US"/>
          </a:p>
        </p:txBody>
      </p:sp>
    </p:spTree>
    <p:extLst>
      <p:ext uri="{BB962C8B-B14F-4D97-AF65-F5344CB8AC3E}">
        <p14:creationId xmlns:p14="http://schemas.microsoft.com/office/powerpoint/2010/main" val="893431215"/>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F214552-4E60-450D-8A54-C2A3E451F71A}"/>
              </a:ext>
            </a:extLst>
          </p:cNvPr>
          <p:cNvSpPr>
            <a:spLocks noGrp="1"/>
          </p:cNvSpPr>
          <p:nvPr>
            <p:ph type="dt" sz="half" idx="10"/>
          </p:nvPr>
        </p:nvSpPr>
        <p:spPr/>
        <p:txBody>
          <a:bodyPr/>
          <a:lstStyle>
            <a:lvl1pPr>
              <a:defRPr/>
            </a:lvl1pPr>
          </a:lstStyle>
          <a:p>
            <a:pPr>
              <a:defRPr/>
            </a:pPr>
            <a:fld id="{2F8C1340-33F3-4ED2-8DB2-E18AEC9C1F89}" type="datetime1">
              <a:rPr lang="en-US"/>
              <a:pPr>
                <a:defRPr/>
              </a:pPr>
              <a:t>4/29/2020</a:t>
            </a:fld>
            <a:endParaRPr lang="en-US"/>
          </a:p>
        </p:txBody>
      </p:sp>
      <p:sp>
        <p:nvSpPr>
          <p:cNvPr id="5" name="Footer Placeholder 4">
            <a:extLst>
              <a:ext uri="{FF2B5EF4-FFF2-40B4-BE49-F238E27FC236}">
                <a16:creationId xmlns:a16="http://schemas.microsoft.com/office/drawing/2014/main" id="{2ED10CBC-3588-47E4-80B0-30A6A136AD3F}"/>
              </a:ext>
            </a:extLst>
          </p:cNvPr>
          <p:cNvSpPr>
            <a:spLocks noGrp="1"/>
          </p:cNvSpPr>
          <p:nvPr>
            <p:ph type="ftr" sz="quarter" idx="11"/>
          </p:nvPr>
        </p:nvSpPr>
        <p:spPr/>
        <p:txBody>
          <a:bodyPr/>
          <a:lstStyle>
            <a:lvl1pPr>
              <a:defRPr/>
            </a:lvl1pPr>
          </a:lstStyle>
          <a:p>
            <a:pPr>
              <a:defRPr/>
            </a:pPr>
            <a:r>
              <a:rPr lang="en-US"/>
              <a:t>Siddiqa Amin </a:t>
            </a:r>
          </a:p>
        </p:txBody>
      </p:sp>
      <p:sp>
        <p:nvSpPr>
          <p:cNvPr id="6" name="Slide Number Placeholder 5">
            <a:extLst>
              <a:ext uri="{FF2B5EF4-FFF2-40B4-BE49-F238E27FC236}">
                <a16:creationId xmlns:a16="http://schemas.microsoft.com/office/drawing/2014/main" id="{51C97E8F-B5F8-4F76-8015-749CCF0165DB}"/>
              </a:ext>
            </a:extLst>
          </p:cNvPr>
          <p:cNvSpPr>
            <a:spLocks noGrp="1"/>
          </p:cNvSpPr>
          <p:nvPr>
            <p:ph type="sldNum" sz="quarter" idx="12"/>
          </p:nvPr>
        </p:nvSpPr>
        <p:spPr/>
        <p:txBody>
          <a:bodyPr/>
          <a:lstStyle>
            <a:lvl1pPr>
              <a:defRPr/>
            </a:lvl1pPr>
          </a:lstStyle>
          <a:p>
            <a:pPr>
              <a:defRPr/>
            </a:pPr>
            <a:fld id="{67161C63-AF12-4556-8299-6A1A4179E20E}" type="slidenum">
              <a:rPr lang="en-US"/>
              <a:pPr>
                <a:defRPr/>
              </a:pPr>
              <a:t>‹#›</a:t>
            </a:fld>
            <a:endParaRPr lang="en-US"/>
          </a:p>
        </p:txBody>
      </p:sp>
    </p:spTree>
    <p:extLst>
      <p:ext uri="{BB962C8B-B14F-4D97-AF65-F5344CB8AC3E}">
        <p14:creationId xmlns:p14="http://schemas.microsoft.com/office/powerpoint/2010/main" val="3389964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283129C-C3E7-436A-8B1E-0C06D9320FE6}"/>
              </a:ext>
            </a:extLst>
          </p:cNvPr>
          <p:cNvSpPr>
            <a:spLocks noGrp="1"/>
          </p:cNvSpPr>
          <p:nvPr>
            <p:ph type="dt" sz="half" idx="10"/>
          </p:nvPr>
        </p:nvSpPr>
        <p:spPr/>
        <p:txBody>
          <a:bodyPr/>
          <a:lstStyle>
            <a:lvl1pPr>
              <a:defRPr/>
            </a:lvl1pPr>
          </a:lstStyle>
          <a:p>
            <a:pPr>
              <a:defRPr/>
            </a:pPr>
            <a:fld id="{984FEE1D-3C40-4BA8-B6AE-4EC725E28AF0}" type="datetime1">
              <a:rPr lang="en-US"/>
              <a:pPr>
                <a:defRPr/>
              </a:pPr>
              <a:t>4/29/2020</a:t>
            </a:fld>
            <a:endParaRPr lang="en-US"/>
          </a:p>
        </p:txBody>
      </p:sp>
      <p:sp>
        <p:nvSpPr>
          <p:cNvPr id="5" name="Footer Placeholder 4">
            <a:extLst>
              <a:ext uri="{FF2B5EF4-FFF2-40B4-BE49-F238E27FC236}">
                <a16:creationId xmlns:a16="http://schemas.microsoft.com/office/drawing/2014/main" id="{137C4397-A5FE-4920-BDAF-779F006C0CA6}"/>
              </a:ext>
            </a:extLst>
          </p:cNvPr>
          <p:cNvSpPr>
            <a:spLocks noGrp="1"/>
          </p:cNvSpPr>
          <p:nvPr>
            <p:ph type="ftr" sz="quarter" idx="11"/>
          </p:nvPr>
        </p:nvSpPr>
        <p:spPr/>
        <p:txBody>
          <a:bodyPr/>
          <a:lstStyle>
            <a:lvl1pPr>
              <a:defRPr/>
            </a:lvl1pPr>
          </a:lstStyle>
          <a:p>
            <a:pPr>
              <a:defRPr/>
            </a:pPr>
            <a:r>
              <a:rPr lang="en-US"/>
              <a:t>Siddiqa Amin </a:t>
            </a:r>
          </a:p>
        </p:txBody>
      </p:sp>
      <p:sp>
        <p:nvSpPr>
          <p:cNvPr id="6" name="Slide Number Placeholder 5">
            <a:extLst>
              <a:ext uri="{FF2B5EF4-FFF2-40B4-BE49-F238E27FC236}">
                <a16:creationId xmlns:a16="http://schemas.microsoft.com/office/drawing/2014/main" id="{CA3476AE-787E-4EDE-A2D1-1C81431D4941}"/>
              </a:ext>
            </a:extLst>
          </p:cNvPr>
          <p:cNvSpPr>
            <a:spLocks noGrp="1"/>
          </p:cNvSpPr>
          <p:nvPr>
            <p:ph type="sldNum" sz="quarter" idx="12"/>
          </p:nvPr>
        </p:nvSpPr>
        <p:spPr/>
        <p:txBody>
          <a:bodyPr/>
          <a:lstStyle>
            <a:lvl1pPr>
              <a:defRPr/>
            </a:lvl1pPr>
          </a:lstStyle>
          <a:p>
            <a:pPr>
              <a:defRPr/>
            </a:pPr>
            <a:fld id="{58E7B45E-74B7-4D09-B685-DDAC94AFBF93}" type="slidenum">
              <a:rPr lang="en-US"/>
              <a:pPr>
                <a:defRPr/>
              </a:pPr>
              <a:t>‹#›</a:t>
            </a:fld>
            <a:endParaRPr lang="en-US"/>
          </a:p>
        </p:txBody>
      </p:sp>
    </p:spTree>
    <p:extLst>
      <p:ext uri="{BB962C8B-B14F-4D97-AF65-F5344CB8AC3E}">
        <p14:creationId xmlns:p14="http://schemas.microsoft.com/office/powerpoint/2010/main" val="143168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3699423-2B2F-4288-9285-C9A697568D66}"/>
              </a:ext>
            </a:extLst>
          </p:cNvPr>
          <p:cNvSpPr>
            <a:spLocks noGrp="1"/>
          </p:cNvSpPr>
          <p:nvPr>
            <p:ph type="dt" sz="half" idx="10"/>
          </p:nvPr>
        </p:nvSpPr>
        <p:spPr/>
        <p:txBody>
          <a:bodyPr/>
          <a:lstStyle>
            <a:lvl1pPr>
              <a:defRPr/>
            </a:lvl1pPr>
          </a:lstStyle>
          <a:p>
            <a:pPr>
              <a:defRPr/>
            </a:pPr>
            <a:fld id="{872CF6CD-D4F0-443C-884E-F40E2E2C4CDF}" type="datetime1">
              <a:rPr lang="en-US"/>
              <a:pPr>
                <a:defRPr/>
              </a:pPr>
              <a:t>4/29/2020</a:t>
            </a:fld>
            <a:endParaRPr lang="en-US"/>
          </a:p>
        </p:txBody>
      </p:sp>
      <p:sp>
        <p:nvSpPr>
          <p:cNvPr id="5" name="Footer Placeholder 4">
            <a:extLst>
              <a:ext uri="{FF2B5EF4-FFF2-40B4-BE49-F238E27FC236}">
                <a16:creationId xmlns:a16="http://schemas.microsoft.com/office/drawing/2014/main" id="{3BF84AE0-294D-4576-B8F0-F4EC3BF83D64}"/>
              </a:ext>
            </a:extLst>
          </p:cNvPr>
          <p:cNvSpPr>
            <a:spLocks noGrp="1"/>
          </p:cNvSpPr>
          <p:nvPr>
            <p:ph type="ftr" sz="quarter" idx="11"/>
          </p:nvPr>
        </p:nvSpPr>
        <p:spPr/>
        <p:txBody>
          <a:bodyPr/>
          <a:lstStyle>
            <a:lvl1pPr>
              <a:defRPr/>
            </a:lvl1pPr>
          </a:lstStyle>
          <a:p>
            <a:pPr>
              <a:defRPr/>
            </a:pPr>
            <a:r>
              <a:rPr lang="en-US"/>
              <a:t>Siddiqa Amin </a:t>
            </a:r>
          </a:p>
        </p:txBody>
      </p:sp>
      <p:sp>
        <p:nvSpPr>
          <p:cNvPr id="6" name="Slide Number Placeholder 5">
            <a:extLst>
              <a:ext uri="{FF2B5EF4-FFF2-40B4-BE49-F238E27FC236}">
                <a16:creationId xmlns:a16="http://schemas.microsoft.com/office/drawing/2014/main" id="{EDBDE066-9515-4E37-9EDF-4CF33FFEEBD6}"/>
              </a:ext>
            </a:extLst>
          </p:cNvPr>
          <p:cNvSpPr>
            <a:spLocks noGrp="1"/>
          </p:cNvSpPr>
          <p:nvPr>
            <p:ph type="sldNum" sz="quarter" idx="12"/>
          </p:nvPr>
        </p:nvSpPr>
        <p:spPr>
          <a:xfrm>
            <a:off x="10952163" y="5867400"/>
            <a:ext cx="550862" cy="365125"/>
          </a:xfrm>
        </p:spPr>
        <p:txBody>
          <a:bodyPr/>
          <a:lstStyle>
            <a:lvl1pPr>
              <a:defRPr/>
            </a:lvl1pPr>
          </a:lstStyle>
          <a:p>
            <a:pPr>
              <a:defRPr/>
            </a:pPr>
            <a:fld id="{1E726C31-CDD3-4D31-9654-9248469C22E3}" type="slidenum">
              <a:rPr lang="en-US"/>
              <a:pPr>
                <a:defRPr/>
              </a:pPr>
              <a:t>‹#›</a:t>
            </a:fld>
            <a:endParaRPr lang="en-US"/>
          </a:p>
        </p:txBody>
      </p:sp>
    </p:spTree>
    <p:extLst>
      <p:ext uri="{BB962C8B-B14F-4D97-AF65-F5344CB8AC3E}">
        <p14:creationId xmlns:p14="http://schemas.microsoft.com/office/powerpoint/2010/main" val="1512626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7B6F44-0254-4CEA-A306-146F36D8E88F}"/>
              </a:ext>
            </a:extLst>
          </p:cNvPr>
          <p:cNvSpPr>
            <a:spLocks noGrp="1"/>
          </p:cNvSpPr>
          <p:nvPr>
            <p:ph type="dt" sz="half" idx="10"/>
          </p:nvPr>
        </p:nvSpPr>
        <p:spPr/>
        <p:txBody>
          <a:bodyPr/>
          <a:lstStyle>
            <a:lvl1pPr>
              <a:defRPr/>
            </a:lvl1pPr>
          </a:lstStyle>
          <a:p>
            <a:pPr>
              <a:defRPr/>
            </a:pPr>
            <a:fld id="{E5FBC12D-F2A1-4808-B9DF-5D5BE85F2CDA}" type="datetime1">
              <a:rPr lang="en-US"/>
              <a:pPr>
                <a:defRPr/>
              </a:pPr>
              <a:t>4/29/2020</a:t>
            </a:fld>
            <a:endParaRPr lang="en-US"/>
          </a:p>
        </p:txBody>
      </p:sp>
      <p:sp>
        <p:nvSpPr>
          <p:cNvPr id="5" name="Footer Placeholder 4">
            <a:extLst>
              <a:ext uri="{FF2B5EF4-FFF2-40B4-BE49-F238E27FC236}">
                <a16:creationId xmlns:a16="http://schemas.microsoft.com/office/drawing/2014/main" id="{7A9D102E-CF29-4A0D-83EB-BBE3E116A875}"/>
              </a:ext>
            </a:extLst>
          </p:cNvPr>
          <p:cNvSpPr>
            <a:spLocks noGrp="1"/>
          </p:cNvSpPr>
          <p:nvPr>
            <p:ph type="ftr" sz="quarter" idx="11"/>
          </p:nvPr>
        </p:nvSpPr>
        <p:spPr/>
        <p:txBody>
          <a:bodyPr/>
          <a:lstStyle>
            <a:lvl1pPr>
              <a:defRPr/>
            </a:lvl1pPr>
          </a:lstStyle>
          <a:p>
            <a:pPr>
              <a:defRPr/>
            </a:pPr>
            <a:r>
              <a:rPr lang="en-US"/>
              <a:t>Siddiqa Amin </a:t>
            </a:r>
          </a:p>
        </p:txBody>
      </p:sp>
      <p:sp>
        <p:nvSpPr>
          <p:cNvPr id="6" name="Slide Number Placeholder 5">
            <a:extLst>
              <a:ext uri="{FF2B5EF4-FFF2-40B4-BE49-F238E27FC236}">
                <a16:creationId xmlns:a16="http://schemas.microsoft.com/office/drawing/2014/main" id="{683927E0-C92F-40D8-ADDA-415B772D9DF4}"/>
              </a:ext>
            </a:extLst>
          </p:cNvPr>
          <p:cNvSpPr>
            <a:spLocks noGrp="1"/>
          </p:cNvSpPr>
          <p:nvPr>
            <p:ph type="sldNum" sz="quarter" idx="12"/>
          </p:nvPr>
        </p:nvSpPr>
        <p:spPr/>
        <p:txBody>
          <a:bodyPr/>
          <a:lstStyle>
            <a:lvl1pPr>
              <a:defRPr/>
            </a:lvl1pPr>
          </a:lstStyle>
          <a:p>
            <a:pPr>
              <a:defRPr/>
            </a:pPr>
            <a:fld id="{75CD8C95-EE31-45F3-B3A0-D154F396D807}" type="slidenum">
              <a:rPr lang="en-US"/>
              <a:pPr>
                <a:defRPr/>
              </a:pPr>
              <a:t>‹#›</a:t>
            </a:fld>
            <a:endParaRPr lang="en-US"/>
          </a:p>
        </p:txBody>
      </p:sp>
    </p:spTree>
    <p:extLst>
      <p:ext uri="{BB962C8B-B14F-4D97-AF65-F5344CB8AC3E}">
        <p14:creationId xmlns:p14="http://schemas.microsoft.com/office/powerpoint/2010/main" val="136230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AEE493E6-931E-4D52-B786-92F3074D273F}"/>
              </a:ext>
            </a:extLst>
          </p:cNvPr>
          <p:cNvSpPr>
            <a:spLocks noGrp="1"/>
          </p:cNvSpPr>
          <p:nvPr>
            <p:ph type="dt" sz="half" idx="10"/>
          </p:nvPr>
        </p:nvSpPr>
        <p:spPr/>
        <p:txBody>
          <a:bodyPr/>
          <a:lstStyle>
            <a:lvl1pPr>
              <a:defRPr/>
            </a:lvl1pPr>
          </a:lstStyle>
          <a:p>
            <a:pPr>
              <a:defRPr/>
            </a:pPr>
            <a:fld id="{2091309D-E420-4FDE-9B26-D4B9F3A1EC2D}" type="datetime1">
              <a:rPr lang="en-US"/>
              <a:pPr>
                <a:defRPr/>
              </a:pPr>
              <a:t>4/29/2020</a:t>
            </a:fld>
            <a:endParaRPr lang="en-US"/>
          </a:p>
        </p:txBody>
      </p:sp>
      <p:sp>
        <p:nvSpPr>
          <p:cNvPr id="6" name="Footer Placeholder 4">
            <a:extLst>
              <a:ext uri="{FF2B5EF4-FFF2-40B4-BE49-F238E27FC236}">
                <a16:creationId xmlns:a16="http://schemas.microsoft.com/office/drawing/2014/main" id="{905ED7D9-7BF4-4994-BA8C-271FCE37CE9D}"/>
              </a:ext>
            </a:extLst>
          </p:cNvPr>
          <p:cNvSpPr>
            <a:spLocks noGrp="1"/>
          </p:cNvSpPr>
          <p:nvPr>
            <p:ph type="ftr" sz="quarter" idx="11"/>
          </p:nvPr>
        </p:nvSpPr>
        <p:spPr/>
        <p:txBody>
          <a:bodyPr/>
          <a:lstStyle>
            <a:lvl1pPr>
              <a:defRPr/>
            </a:lvl1pPr>
          </a:lstStyle>
          <a:p>
            <a:pPr>
              <a:defRPr/>
            </a:pPr>
            <a:r>
              <a:rPr lang="en-US"/>
              <a:t>Siddiqa Amin </a:t>
            </a:r>
          </a:p>
        </p:txBody>
      </p:sp>
      <p:sp>
        <p:nvSpPr>
          <p:cNvPr id="7" name="Slide Number Placeholder 5">
            <a:extLst>
              <a:ext uri="{FF2B5EF4-FFF2-40B4-BE49-F238E27FC236}">
                <a16:creationId xmlns:a16="http://schemas.microsoft.com/office/drawing/2014/main" id="{6960F015-EC48-4B15-A695-93194B69F547}"/>
              </a:ext>
            </a:extLst>
          </p:cNvPr>
          <p:cNvSpPr>
            <a:spLocks noGrp="1"/>
          </p:cNvSpPr>
          <p:nvPr>
            <p:ph type="sldNum" sz="quarter" idx="12"/>
          </p:nvPr>
        </p:nvSpPr>
        <p:spPr/>
        <p:txBody>
          <a:bodyPr/>
          <a:lstStyle>
            <a:lvl1pPr>
              <a:defRPr/>
            </a:lvl1pPr>
          </a:lstStyle>
          <a:p>
            <a:pPr>
              <a:defRPr/>
            </a:pPr>
            <a:fld id="{4128C1F0-5B58-42A4-A76F-8FC660D5E4CD}" type="slidenum">
              <a:rPr lang="en-US"/>
              <a:pPr>
                <a:defRPr/>
              </a:pPr>
              <a:t>‹#›</a:t>
            </a:fld>
            <a:endParaRPr lang="en-US"/>
          </a:p>
        </p:txBody>
      </p:sp>
    </p:spTree>
    <p:extLst>
      <p:ext uri="{BB962C8B-B14F-4D97-AF65-F5344CB8AC3E}">
        <p14:creationId xmlns:p14="http://schemas.microsoft.com/office/powerpoint/2010/main" val="4261316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47600026-FF45-4438-B23A-2A148BD2AB34}"/>
              </a:ext>
            </a:extLst>
          </p:cNvPr>
          <p:cNvSpPr>
            <a:spLocks noGrp="1"/>
          </p:cNvSpPr>
          <p:nvPr>
            <p:ph type="dt" sz="half" idx="10"/>
          </p:nvPr>
        </p:nvSpPr>
        <p:spPr/>
        <p:txBody>
          <a:bodyPr/>
          <a:lstStyle>
            <a:lvl1pPr>
              <a:defRPr/>
            </a:lvl1pPr>
          </a:lstStyle>
          <a:p>
            <a:pPr>
              <a:defRPr/>
            </a:pPr>
            <a:fld id="{B759A1B7-A03D-4FB1-A734-2B4B2654683F}" type="datetime1">
              <a:rPr lang="en-US"/>
              <a:pPr>
                <a:defRPr/>
              </a:pPr>
              <a:t>4/29/2020</a:t>
            </a:fld>
            <a:endParaRPr lang="en-US"/>
          </a:p>
        </p:txBody>
      </p:sp>
      <p:sp>
        <p:nvSpPr>
          <p:cNvPr id="8" name="Footer Placeholder 4">
            <a:extLst>
              <a:ext uri="{FF2B5EF4-FFF2-40B4-BE49-F238E27FC236}">
                <a16:creationId xmlns:a16="http://schemas.microsoft.com/office/drawing/2014/main" id="{0FA79BEB-035A-4616-8F59-D9A3A2C93F0C}"/>
              </a:ext>
            </a:extLst>
          </p:cNvPr>
          <p:cNvSpPr>
            <a:spLocks noGrp="1"/>
          </p:cNvSpPr>
          <p:nvPr>
            <p:ph type="ftr" sz="quarter" idx="11"/>
          </p:nvPr>
        </p:nvSpPr>
        <p:spPr/>
        <p:txBody>
          <a:bodyPr/>
          <a:lstStyle>
            <a:lvl1pPr>
              <a:defRPr/>
            </a:lvl1pPr>
          </a:lstStyle>
          <a:p>
            <a:pPr>
              <a:defRPr/>
            </a:pPr>
            <a:r>
              <a:rPr lang="en-US"/>
              <a:t>Siddiqa Amin </a:t>
            </a:r>
          </a:p>
        </p:txBody>
      </p:sp>
      <p:sp>
        <p:nvSpPr>
          <p:cNvPr id="9" name="Slide Number Placeholder 5">
            <a:extLst>
              <a:ext uri="{FF2B5EF4-FFF2-40B4-BE49-F238E27FC236}">
                <a16:creationId xmlns:a16="http://schemas.microsoft.com/office/drawing/2014/main" id="{3E7DB0C1-5504-4BB1-930E-DC13425645A5}"/>
              </a:ext>
            </a:extLst>
          </p:cNvPr>
          <p:cNvSpPr>
            <a:spLocks noGrp="1"/>
          </p:cNvSpPr>
          <p:nvPr>
            <p:ph type="sldNum" sz="quarter" idx="12"/>
          </p:nvPr>
        </p:nvSpPr>
        <p:spPr/>
        <p:txBody>
          <a:bodyPr/>
          <a:lstStyle>
            <a:lvl1pPr>
              <a:defRPr/>
            </a:lvl1pPr>
          </a:lstStyle>
          <a:p>
            <a:pPr>
              <a:defRPr/>
            </a:pPr>
            <a:fld id="{1C364030-2A53-462E-92C8-13FC0B26340F}" type="slidenum">
              <a:rPr lang="en-US"/>
              <a:pPr>
                <a:defRPr/>
              </a:pPr>
              <a:t>‹#›</a:t>
            </a:fld>
            <a:endParaRPr lang="en-US"/>
          </a:p>
        </p:txBody>
      </p:sp>
    </p:spTree>
    <p:extLst>
      <p:ext uri="{BB962C8B-B14F-4D97-AF65-F5344CB8AC3E}">
        <p14:creationId xmlns:p14="http://schemas.microsoft.com/office/powerpoint/2010/main" val="2979995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91CD21A-56A2-4FB7-B9CD-B8ED7686081B}"/>
              </a:ext>
            </a:extLst>
          </p:cNvPr>
          <p:cNvSpPr>
            <a:spLocks noGrp="1"/>
          </p:cNvSpPr>
          <p:nvPr>
            <p:ph type="dt" sz="half" idx="10"/>
          </p:nvPr>
        </p:nvSpPr>
        <p:spPr/>
        <p:txBody>
          <a:bodyPr/>
          <a:lstStyle>
            <a:lvl1pPr>
              <a:defRPr/>
            </a:lvl1pPr>
          </a:lstStyle>
          <a:p>
            <a:pPr>
              <a:defRPr/>
            </a:pPr>
            <a:fld id="{5C26C787-37F1-4A7B-B3F1-0FEE6180A0BE}" type="datetime1">
              <a:rPr lang="en-US"/>
              <a:pPr>
                <a:defRPr/>
              </a:pPr>
              <a:t>4/29/2020</a:t>
            </a:fld>
            <a:endParaRPr lang="en-US"/>
          </a:p>
        </p:txBody>
      </p:sp>
      <p:sp>
        <p:nvSpPr>
          <p:cNvPr id="4" name="Footer Placeholder 4">
            <a:extLst>
              <a:ext uri="{FF2B5EF4-FFF2-40B4-BE49-F238E27FC236}">
                <a16:creationId xmlns:a16="http://schemas.microsoft.com/office/drawing/2014/main" id="{098790E6-DA05-4C0C-99A1-4BDD9C20D4E5}"/>
              </a:ext>
            </a:extLst>
          </p:cNvPr>
          <p:cNvSpPr>
            <a:spLocks noGrp="1"/>
          </p:cNvSpPr>
          <p:nvPr>
            <p:ph type="ftr" sz="quarter" idx="11"/>
          </p:nvPr>
        </p:nvSpPr>
        <p:spPr/>
        <p:txBody>
          <a:bodyPr/>
          <a:lstStyle>
            <a:lvl1pPr>
              <a:defRPr/>
            </a:lvl1pPr>
          </a:lstStyle>
          <a:p>
            <a:pPr>
              <a:defRPr/>
            </a:pPr>
            <a:r>
              <a:rPr lang="en-US"/>
              <a:t>Siddiqa Amin </a:t>
            </a:r>
          </a:p>
        </p:txBody>
      </p:sp>
      <p:sp>
        <p:nvSpPr>
          <p:cNvPr id="5" name="Slide Number Placeholder 5">
            <a:extLst>
              <a:ext uri="{FF2B5EF4-FFF2-40B4-BE49-F238E27FC236}">
                <a16:creationId xmlns:a16="http://schemas.microsoft.com/office/drawing/2014/main" id="{286AF4F3-D33D-4820-8559-D4B945F30B3C}"/>
              </a:ext>
            </a:extLst>
          </p:cNvPr>
          <p:cNvSpPr>
            <a:spLocks noGrp="1"/>
          </p:cNvSpPr>
          <p:nvPr>
            <p:ph type="sldNum" sz="quarter" idx="12"/>
          </p:nvPr>
        </p:nvSpPr>
        <p:spPr/>
        <p:txBody>
          <a:bodyPr/>
          <a:lstStyle>
            <a:lvl1pPr>
              <a:defRPr/>
            </a:lvl1pPr>
          </a:lstStyle>
          <a:p>
            <a:pPr>
              <a:defRPr/>
            </a:pPr>
            <a:fld id="{3CF9E0D2-B799-46D9-841D-9BD2690A17F2}" type="slidenum">
              <a:rPr lang="en-US"/>
              <a:pPr>
                <a:defRPr/>
              </a:pPr>
              <a:t>‹#›</a:t>
            </a:fld>
            <a:endParaRPr lang="en-US"/>
          </a:p>
        </p:txBody>
      </p:sp>
    </p:spTree>
    <p:extLst>
      <p:ext uri="{BB962C8B-B14F-4D97-AF65-F5344CB8AC3E}">
        <p14:creationId xmlns:p14="http://schemas.microsoft.com/office/powerpoint/2010/main" val="88931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CFD663A-7885-4E19-B3C2-75452E6876A9}"/>
              </a:ext>
            </a:extLst>
          </p:cNvPr>
          <p:cNvSpPr>
            <a:spLocks noGrp="1"/>
          </p:cNvSpPr>
          <p:nvPr>
            <p:ph type="dt" sz="half" idx="10"/>
          </p:nvPr>
        </p:nvSpPr>
        <p:spPr/>
        <p:txBody>
          <a:bodyPr/>
          <a:lstStyle>
            <a:lvl1pPr>
              <a:defRPr/>
            </a:lvl1pPr>
          </a:lstStyle>
          <a:p>
            <a:pPr>
              <a:defRPr/>
            </a:pPr>
            <a:fld id="{B192EABD-BA5D-44CA-A203-A0546CDFE6DE}" type="datetime1">
              <a:rPr lang="en-US"/>
              <a:pPr>
                <a:defRPr/>
              </a:pPr>
              <a:t>4/29/2020</a:t>
            </a:fld>
            <a:endParaRPr lang="en-US"/>
          </a:p>
        </p:txBody>
      </p:sp>
      <p:sp>
        <p:nvSpPr>
          <p:cNvPr id="3" name="Footer Placeholder 4">
            <a:extLst>
              <a:ext uri="{FF2B5EF4-FFF2-40B4-BE49-F238E27FC236}">
                <a16:creationId xmlns:a16="http://schemas.microsoft.com/office/drawing/2014/main" id="{AE65F3DB-DA5C-4EE1-8120-D50DB5680C92}"/>
              </a:ext>
            </a:extLst>
          </p:cNvPr>
          <p:cNvSpPr>
            <a:spLocks noGrp="1"/>
          </p:cNvSpPr>
          <p:nvPr>
            <p:ph type="ftr" sz="quarter" idx="11"/>
          </p:nvPr>
        </p:nvSpPr>
        <p:spPr/>
        <p:txBody>
          <a:bodyPr/>
          <a:lstStyle>
            <a:lvl1pPr>
              <a:defRPr/>
            </a:lvl1pPr>
          </a:lstStyle>
          <a:p>
            <a:pPr>
              <a:defRPr/>
            </a:pPr>
            <a:r>
              <a:rPr lang="en-US"/>
              <a:t>Siddiqa Amin </a:t>
            </a:r>
          </a:p>
        </p:txBody>
      </p:sp>
      <p:sp>
        <p:nvSpPr>
          <p:cNvPr id="4" name="Slide Number Placeholder 5">
            <a:extLst>
              <a:ext uri="{FF2B5EF4-FFF2-40B4-BE49-F238E27FC236}">
                <a16:creationId xmlns:a16="http://schemas.microsoft.com/office/drawing/2014/main" id="{E468BF21-E282-4014-8C4C-5CE6A819C9F6}"/>
              </a:ext>
            </a:extLst>
          </p:cNvPr>
          <p:cNvSpPr>
            <a:spLocks noGrp="1"/>
          </p:cNvSpPr>
          <p:nvPr>
            <p:ph type="sldNum" sz="quarter" idx="12"/>
          </p:nvPr>
        </p:nvSpPr>
        <p:spPr/>
        <p:txBody>
          <a:bodyPr/>
          <a:lstStyle>
            <a:lvl1pPr>
              <a:defRPr/>
            </a:lvl1pPr>
          </a:lstStyle>
          <a:p>
            <a:pPr>
              <a:defRPr/>
            </a:pPr>
            <a:fld id="{540B179C-0F7A-4EEA-A76D-F27DE25EFD6E}" type="slidenum">
              <a:rPr lang="en-US"/>
              <a:pPr>
                <a:defRPr/>
              </a:pPr>
              <a:t>‹#›</a:t>
            </a:fld>
            <a:endParaRPr lang="en-US"/>
          </a:p>
        </p:txBody>
      </p:sp>
    </p:spTree>
    <p:extLst>
      <p:ext uri="{BB962C8B-B14F-4D97-AF65-F5344CB8AC3E}">
        <p14:creationId xmlns:p14="http://schemas.microsoft.com/office/powerpoint/2010/main" val="357182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C3E9C6D-6CC4-4C88-9E1E-391222D8E324}"/>
              </a:ext>
            </a:extLst>
          </p:cNvPr>
          <p:cNvSpPr>
            <a:spLocks noGrp="1"/>
          </p:cNvSpPr>
          <p:nvPr>
            <p:ph type="dt" sz="half" idx="10"/>
          </p:nvPr>
        </p:nvSpPr>
        <p:spPr/>
        <p:txBody>
          <a:bodyPr/>
          <a:lstStyle>
            <a:lvl1pPr>
              <a:defRPr/>
            </a:lvl1pPr>
          </a:lstStyle>
          <a:p>
            <a:pPr>
              <a:defRPr/>
            </a:pPr>
            <a:fld id="{57534205-2B9A-4E29-A928-AF3B36BA9A08}" type="datetime1">
              <a:rPr lang="en-US"/>
              <a:pPr>
                <a:defRPr/>
              </a:pPr>
              <a:t>4/29/2020</a:t>
            </a:fld>
            <a:endParaRPr lang="en-US"/>
          </a:p>
        </p:txBody>
      </p:sp>
      <p:sp>
        <p:nvSpPr>
          <p:cNvPr id="6" name="Footer Placeholder 4">
            <a:extLst>
              <a:ext uri="{FF2B5EF4-FFF2-40B4-BE49-F238E27FC236}">
                <a16:creationId xmlns:a16="http://schemas.microsoft.com/office/drawing/2014/main" id="{3D56B4EF-991D-425C-BD83-841E52E8EA8D}"/>
              </a:ext>
            </a:extLst>
          </p:cNvPr>
          <p:cNvSpPr>
            <a:spLocks noGrp="1"/>
          </p:cNvSpPr>
          <p:nvPr>
            <p:ph type="ftr" sz="quarter" idx="11"/>
          </p:nvPr>
        </p:nvSpPr>
        <p:spPr/>
        <p:txBody>
          <a:bodyPr/>
          <a:lstStyle>
            <a:lvl1pPr>
              <a:defRPr/>
            </a:lvl1pPr>
          </a:lstStyle>
          <a:p>
            <a:pPr>
              <a:defRPr/>
            </a:pPr>
            <a:r>
              <a:rPr lang="en-US"/>
              <a:t>Siddiqa Amin </a:t>
            </a:r>
          </a:p>
        </p:txBody>
      </p:sp>
      <p:sp>
        <p:nvSpPr>
          <p:cNvPr id="7" name="Slide Number Placeholder 5">
            <a:extLst>
              <a:ext uri="{FF2B5EF4-FFF2-40B4-BE49-F238E27FC236}">
                <a16:creationId xmlns:a16="http://schemas.microsoft.com/office/drawing/2014/main" id="{E8E959AB-3581-4484-B4C6-2FDD745E512D}"/>
              </a:ext>
            </a:extLst>
          </p:cNvPr>
          <p:cNvSpPr>
            <a:spLocks noGrp="1"/>
          </p:cNvSpPr>
          <p:nvPr>
            <p:ph type="sldNum" sz="quarter" idx="12"/>
          </p:nvPr>
        </p:nvSpPr>
        <p:spPr/>
        <p:txBody>
          <a:bodyPr/>
          <a:lstStyle>
            <a:lvl1pPr>
              <a:defRPr/>
            </a:lvl1pPr>
          </a:lstStyle>
          <a:p>
            <a:pPr>
              <a:defRPr/>
            </a:pPr>
            <a:fld id="{F9831933-1008-4DEF-BC2B-A1F125DB8FA5}" type="slidenum">
              <a:rPr lang="en-US"/>
              <a:pPr>
                <a:defRPr/>
              </a:pPr>
              <a:t>‹#›</a:t>
            </a:fld>
            <a:endParaRPr lang="en-US"/>
          </a:p>
        </p:txBody>
      </p:sp>
    </p:spTree>
    <p:extLst>
      <p:ext uri="{BB962C8B-B14F-4D97-AF65-F5344CB8AC3E}">
        <p14:creationId xmlns:p14="http://schemas.microsoft.com/office/powerpoint/2010/main" val="3280518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9DDE178-5F76-4A9F-8D0B-434E347A225B}"/>
              </a:ext>
            </a:extLst>
          </p:cNvPr>
          <p:cNvSpPr>
            <a:spLocks noGrp="1"/>
          </p:cNvSpPr>
          <p:nvPr>
            <p:ph type="dt" sz="half" idx="10"/>
          </p:nvPr>
        </p:nvSpPr>
        <p:spPr/>
        <p:txBody>
          <a:bodyPr/>
          <a:lstStyle>
            <a:lvl1pPr>
              <a:defRPr/>
            </a:lvl1pPr>
          </a:lstStyle>
          <a:p>
            <a:pPr>
              <a:defRPr/>
            </a:pPr>
            <a:fld id="{91EA8038-B791-454A-8916-9D525CE41B62}" type="datetime1">
              <a:rPr lang="en-US"/>
              <a:pPr>
                <a:defRPr/>
              </a:pPr>
              <a:t>4/29/2020</a:t>
            </a:fld>
            <a:endParaRPr lang="en-US"/>
          </a:p>
        </p:txBody>
      </p:sp>
      <p:sp>
        <p:nvSpPr>
          <p:cNvPr id="6" name="Footer Placeholder 4">
            <a:extLst>
              <a:ext uri="{FF2B5EF4-FFF2-40B4-BE49-F238E27FC236}">
                <a16:creationId xmlns:a16="http://schemas.microsoft.com/office/drawing/2014/main" id="{891D2D92-7066-473F-9AF3-60D2BB70BFC5}"/>
              </a:ext>
            </a:extLst>
          </p:cNvPr>
          <p:cNvSpPr>
            <a:spLocks noGrp="1"/>
          </p:cNvSpPr>
          <p:nvPr>
            <p:ph type="ftr" sz="quarter" idx="11"/>
          </p:nvPr>
        </p:nvSpPr>
        <p:spPr/>
        <p:txBody>
          <a:bodyPr/>
          <a:lstStyle>
            <a:lvl1pPr>
              <a:defRPr/>
            </a:lvl1pPr>
          </a:lstStyle>
          <a:p>
            <a:pPr>
              <a:defRPr/>
            </a:pPr>
            <a:r>
              <a:rPr lang="en-US"/>
              <a:t>Siddiqa Amin </a:t>
            </a:r>
          </a:p>
        </p:txBody>
      </p:sp>
      <p:sp>
        <p:nvSpPr>
          <p:cNvPr id="7" name="Slide Number Placeholder 5">
            <a:extLst>
              <a:ext uri="{FF2B5EF4-FFF2-40B4-BE49-F238E27FC236}">
                <a16:creationId xmlns:a16="http://schemas.microsoft.com/office/drawing/2014/main" id="{672EC1DB-E36E-4D81-B258-D525B0E47C4F}"/>
              </a:ext>
            </a:extLst>
          </p:cNvPr>
          <p:cNvSpPr>
            <a:spLocks noGrp="1"/>
          </p:cNvSpPr>
          <p:nvPr>
            <p:ph type="sldNum" sz="quarter" idx="12"/>
          </p:nvPr>
        </p:nvSpPr>
        <p:spPr/>
        <p:txBody>
          <a:bodyPr/>
          <a:lstStyle>
            <a:lvl1pPr>
              <a:defRPr/>
            </a:lvl1pPr>
          </a:lstStyle>
          <a:p>
            <a:pPr>
              <a:defRPr/>
            </a:pPr>
            <a:fld id="{FEDBB888-D19B-4BD4-9557-4E4342AB640C}" type="slidenum">
              <a:rPr lang="en-US"/>
              <a:pPr>
                <a:defRPr/>
              </a:pPr>
              <a:t>‹#›</a:t>
            </a:fld>
            <a:endParaRPr lang="en-US"/>
          </a:p>
        </p:txBody>
      </p:sp>
    </p:spTree>
    <p:extLst>
      <p:ext uri="{BB962C8B-B14F-4D97-AF65-F5344CB8AC3E}">
        <p14:creationId xmlns:p14="http://schemas.microsoft.com/office/powerpoint/2010/main" val="2587138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grpSp>
        <p:nvGrpSpPr>
          <p:cNvPr id="1026" name="Group 6">
            <a:extLst>
              <a:ext uri="{FF2B5EF4-FFF2-40B4-BE49-F238E27FC236}">
                <a16:creationId xmlns:a16="http://schemas.microsoft.com/office/drawing/2014/main" id="{F68D4258-DA69-422B-B912-6A531867EA06}"/>
              </a:ext>
            </a:extLst>
          </p:cNvPr>
          <p:cNvGrpSpPr>
            <a:grpSpLocks/>
          </p:cNvGrpSpPr>
          <p:nvPr/>
        </p:nvGrpSpPr>
        <p:grpSpPr bwMode="auto">
          <a:xfrm>
            <a:off x="150813" y="0"/>
            <a:ext cx="2436812" cy="6858000"/>
            <a:chOff x="1320800" y="0"/>
            <a:chExt cx="2436813" cy="6858001"/>
          </a:xfrm>
        </p:grpSpPr>
        <p:sp>
          <p:nvSpPr>
            <p:cNvPr id="1032" name="Freeform 6">
              <a:extLst>
                <a:ext uri="{FF2B5EF4-FFF2-40B4-BE49-F238E27FC236}">
                  <a16:creationId xmlns:a16="http://schemas.microsoft.com/office/drawing/2014/main" id="{169259CD-9910-44A5-A978-ED825237E5DF}"/>
                </a:ext>
              </a:extLst>
            </p:cNvPr>
            <p:cNvSpPr>
              <a:spLocks/>
            </p:cNvSpPr>
            <p:nvPr/>
          </p:nvSpPr>
          <p:spPr bwMode="auto">
            <a:xfrm>
              <a:off x="1627188" y="0"/>
              <a:ext cx="1122363" cy="5329238"/>
            </a:xfrm>
            <a:custGeom>
              <a:avLst/>
              <a:gdLst>
                <a:gd name="T0" fmla="*/ 0 w 707"/>
                <a:gd name="T1" fmla="*/ 3330 h 3357"/>
                <a:gd name="T2" fmla="*/ 156 w 707"/>
                <a:gd name="T3" fmla="*/ 3357 h 3357"/>
                <a:gd name="T4" fmla="*/ 707 w 707"/>
                <a:gd name="T5" fmla="*/ 0 h 3357"/>
                <a:gd name="T6" fmla="*/ 547 w 707"/>
                <a:gd name="T7" fmla="*/ 0 h 3357"/>
                <a:gd name="T8" fmla="*/ 0 w 707"/>
                <a:gd name="T9" fmla="*/ 3330 h 3357"/>
              </a:gdLst>
              <a:ahLst/>
              <a:cxnLst>
                <a:cxn ang="0">
                  <a:pos x="T0" y="T1"/>
                </a:cxn>
                <a:cxn ang="0">
                  <a:pos x="T2" y="T3"/>
                </a:cxn>
                <a:cxn ang="0">
                  <a:pos x="T4" y="T5"/>
                </a:cxn>
                <a:cxn ang="0">
                  <a:pos x="T6" y="T7"/>
                </a:cxn>
                <a:cxn ang="0">
                  <a:pos x="T8" y="T9"/>
                </a:cxn>
              </a:cxnLst>
              <a:rect l="0" t="0" r="r" b="b"/>
              <a:pathLst>
                <a:path w="707" h="3357">
                  <a:moveTo>
                    <a:pt x="0" y="3330"/>
                  </a:moveTo>
                  <a:lnTo>
                    <a:pt x="156" y="3357"/>
                  </a:lnTo>
                  <a:lnTo>
                    <a:pt x="707" y="0"/>
                  </a:lnTo>
                  <a:lnTo>
                    <a:pt x="547" y="0"/>
                  </a:lnTo>
                  <a:lnTo>
                    <a:pt x="0" y="333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a:extLst>
                <a:ext uri="{FF2B5EF4-FFF2-40B4-BE49-F238E27FC236}">
                  <a16:creationId xmlns:a16="http://schemas.microsoft.com/office/drawing/2014/main" id="{84CEE89A-96B8-4724-AF45-A3A5BE18D0C1}"/>
                </a:ext>
              </a:extLst>
            </p:cNvPr>
            <p:cNvSpPr/>
            <p:nvPr/>
          </p:nvSpPr>
          <p:spPr bwMode="auto">
            <a:xfrm>
              <a:off x="1320800" y="0"/>
              <a:ext cx="1117600" cy="5276851"/>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a:extLst>
                <a:ext uri="{FF2B5EF4-FFF2-40B4-BE49-F238E27FC236}">
                  <a16:creationId xmlns:a16="http://schemas.microsoft.com/office/drawing/2014/main" id="{74DEEDCE-1B34-479E-82A6-45E234509ECF}"/>
                </a:ext>
              </a:extLst>
            </p:cNvPr>
            <p:cNvSpPr/>
            <p:nvPr/>
          </p:nvSpPr>
          <p:spPr bwMode="auto">
            <a:xfrm>
              <a:off x="1320800" y="5238751"/>
              <a:ext cx="1228726"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a:extLst>
                <a:ext uri="{FF2B5EF4-FFF2-40B4-BE49-F238E27FC236}">
                  <a16:creationId xmlns:a16="http://schemas.microsoft.com/office/drawing/2014/main" id="{EB0412B4-7361-47F7-823F-1A19569193C5}"/>
                </a:ext>
              </a:extLst>
            </p:cNvPr>
            <p:cNvSpPr/>
            <p:nvPr/>
          </p:nvSpPr>
          <p:spPr bwMode="auto">
            <a:xfrm>
              <a:off x="1627187" y="5291139"/>
              <a:ext cx="1495426" cy="1566862"/>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a:extLst>
                <a:ext uri="{FF2B5EF4-FFF2-40B4-BE49-F238E27FC236}">
                  <a16:creationId xmlns:a16="http://schemas.microsoft.com/office/drawing/2014/main" id="{191FE5EC-80A6-4C42-91B6-02C3F8DBC3C5}"/>
                </a:ext>
              </a:extLst>
            </p:cNvPr>
            <p:cNvSpPr/>
            <p:nvPr/>
          </p:nvSpPr>
          <p:spPr bwMode="auto">
            <a:xfrm>
              <a:off x="1627187" y="5286376"/>
              <a:ext cx="2130426"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a:extLst>
                <a:ext uri="{FF2B5EF4-FFF2-40B4-BE49-F238E27FC236}">
                  <a16:creationId xmlns:a16="http://schemas.microsoft.com/office/drawing/2014/main" id="{5371A2AD-CC34-489B-8100-1B6F9C9FBFB3}"/>
                </a:ext>
              </a:extLst>
            </p:cNvPr>
            <p:cNvSpPr/>
            <p:nvPr/>
          </p:nvSpPr>
          <p:spPr bwMode="auto">
            <a:xfrm>
              <a:off x="1320800" y="5238751"/>
              <a:ext cx="1695451"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027" name="Title Placeholder 1">
            <a:extLst>
              <a:ext uri="{FF2B5EF4-FFF2-40B4-BE49-F238E27FC236}">
                <a16:creationId xmlns:a16="http://schemas.microsoft.com/office/drawing/2014/main" id="{491C60F3-5A60-4642-89DB-385048D01483}"/>
              </a:ext>
            </a:extLst>
          </p:cNvPr>
          <p:cNvSpPr>
            <a:spLocks noGrp="1" noChangeArrowheads="1"/>
          </p:cNvSpPr>
          <p:nvPr>
            <p:ph type="title"/>
          </p:nvPr>
        </p:nvSpPr>
        <p:spPr bwMode="auto">
          <a:xfrm>
            <a:off x="1484313" y="685800"/>
            <a:ext cx="10018712"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4FEF0EA7-4C79-4E61-B329-2801C0D82A3F}"/>
              </a:ext>
            </a:extLst>
          </p:cNvPr>
          <p:cNvSpPr>
            <a:spLocks noGrp="1" noChangeArrowheads="1"/>
          </p:cNvSpPr>
          <p:nvPr>
            <p:ph type="body" idx="1"/>
          </p:nvPr>
        </p:nvSpPr>
        <p:spPr bwMode="auto">
          <a:xfrm>
            <a:off x="1484313" y="2667000"/>
            <a:ext cx="10018712"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FFA82EE-FAFA-4D9C-B776-988B95AD9815}"/>
              </a:ext>
            </a:extLst>
          </p:cNvPr>
          <p:cNvSpPr>
            <a:spLocks noGrp="1"/>
          </p:cNvSpPr>
          <p:nvPr>
            <p:ph type="dt" sz="half" idx="2"/>
          </p:nvPr>
        </p:nvSpPr>
        <p:spPr>
          <a:xfrm>
            <a:off x="9732963" y="5883275"/>
            <a:ext cx="1143000"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smtClean="0">
                <a:solidFill>
                  <a:schemeClr val="tx1"/>
                </a:solidFill>
                <a:effectLst/>
                <a:latin typeface="+mn-lt"/>
              </a:defRPr>
            </a:lvl1pPr>
          </a:lstStyle>
          <a:p>
            <a:pPr>
              <a:defRPr/>
            </a:pPr>
            <a:fld id="{662C03B5-2E01-4923-998D-B257BF5AE12C}" type="datetime1">
              <a:rPr lang="en-US"/>
              <a:pPr>
                <a:defRPr/>
              </a:pPr>
              <a:t>4/29/2020</a:t>
            </a:fld>
            <a:endParaRPr lang="en-US"/>
          </a:p>
        </p:txBody>
      </p:sp>
      <p:sp>
        <p:nvSpPr>
          <p:cNvPr id="5" name="Footer Placeholder 4">
            <a:extLst>
              <a:ext uri="{FF2B5EF4-FFF2-40B4-BE49-F238E27FC236}">
                <a16:creationId xmlns:a16="http://schemas.microsoft.com/office/drawing/2014/main" id="{F0E8F3EC-2508-4849-AFD2-3452EFCB303B}"/>
              </a:ext>
            </a:extLst>
          </p:cNvPr>
          <p:cNvSpPr>
            <a:spLocks noGrp="1"/>
          </p:cNvSpPr>
          <p:nvPr>
            <p:ph type="ftr" sz="quarter" idx="3"/>
          </p:nvPr>
        </p:nvSpPr>
        <p:spPr>
          <a:xfrm>
            <a:off x="2571750" y="5883275"/>
            <a:ext cx="7085013" cy="365125"/>
          </a:xfrm>
          <a:prstGeom prst="rect">
            <a:avLst/>
          </a:prstGeom>
        </p:spPr>
        <p:txBody>
          <a:bodyPr vert="horz" lIns="91440" tIns="45720" rIns="91440" bIns="45720" rtlCol="0" anchor="ctr"/>
          <a:lstStyle>
            <a:lvl1pPr algn="l" eaLnBrk="1" fontAlgn="auto" hangingPunct="1">
              <a:spcBef>
                <a:spcPts val="0"/>
              </a:spcBef>
              <a:spcAft>
                <a:spcPts val="0"/>
              </a:spcAft>
              <a:defRPr sz="1000" b="0" i="0">
                <a:solidFill>
                  <a:schemeClr val="tx1"/>
                </a:solidFill>
                <a:effectLst/>
                <a:latin typeface="+mn-lt"/>
              </a:defRPr>
            </a:lvl1pPr>
          </a:lstStyle>
          <a:p>
            <a:pPr>
              <a:defRPr/>
            </a:pPr>
            <a:r>
              <a:rPr lang="en-US"/>
              <a:t>Siddiqa Amin </a:t>
            </a:r>
          </a:p>
        </p:txBody>
      </p:sp>
      <p:sp>
        <p:nvSpPr>
          <p:cNvPr id="6" name="Slide Number Placeholder 5">
            <a:extLst>
              <a:ext uri="{FF2B5EF4-FFF2-40B4-BE49-F238E27FC236}">
                <a16:creationId xmlns:a16="http://schemas.microsoft.com/office/drawing/2014/main" id="{9E938CDB-D2FC-45BB-83B4-5CBE3A6624A3}"/>
              </a:ext>
            </a:extLst>
          </p:cNvPr>
          <p:cNvSpPr>
            <a:spLocks noGrp="1"/>
          </p:cNvSpPr>
          <p:nvPr>
            <p:ph type="sldNum" sz="quarter" idx="4"/>
          </p:nvPr>
        </p:nvSpPr>
        <p:spPr>
          <a:xfrm>
            <a:off x="10952163" y="5883275"/>
            <a:ext cx="550862"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smtClean="0">
                <a:solidFill>
                  <a:schemeClr val="tx1"/>
                </a:solidFill>
                <a:effectLst/>
                <a:latin typeface="+mn-lt"/>
              </a:defRPr>
            </a:lvl1pPr>
          </a:lstStyle>
          <a:p>
            <a:pPr>
              <a:defRPr/>
            </a:pPr>
            <a:fld id="{EC7037F4-176C-45C6-A71B-1346ABB4C3E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93" r:id="rId12"/>
    <p:sldLayoutId id="2147483787" r:id="rId13"/>
    <p:sldLayoutId id="2147483794" r:id="rId14"/>
    <p:sldLayoutId id="2147483788" r:id="rId15"/>
    <p:sldLayoutId id="2147483789" r:id="rId16"/>
    <p:sldLayoutId id="2147483790" r:id="rId17"/>
  </p:sldLayoutIdLst>
  <p:hf hdr="0" dt="0"/>
  <p:txStyles>
    <p:titleStyle>
      <a:lvl1pPr algn="ctr" defTabSz="457200" rtl="0" fontAlgn="base">
        <a:spcBef>
          <a:spcPct val="0"/>
        </a:spcBef>
        <a:spcAft>
          <a:spcPct val="0"/>
        </a:spcAft>
        <a:defRPr sz="4000" kern="1200">
          <a:ln w="3175" cmpd="sng">
            <a:noFill/>
          </a:ln>
          <a:solidFill>
            <a:schemeClr val="tx1"/>
          </a:solidFill>
          <a:latin typeface="+mj-lt"/>
          <a:ea typeface="+mj-ea"/>
          <a:cs typeface="+mj-cs"/>
        </a:defRPr>
      </a:lvl1pPr>
      <a:lvl2pPr algn="ctr" defTabSz="457200" rtl="0" fontAlgn="base">
        <a:spcBef>
          <a:spcPct val="0"/>
        </a:spcBef>
        <a:spcAft>
          <a:spcPct val="0"/>
        </a:spcAft>
        <a:defRPr sz="4000">
          <a:solidFill>
            <a:schemeClr val="tx1"/>
          </a:solidFill>
          <a:latin typeface="Corbel" panose="020B0503020204020204" pitchFamily="34" charset="0"/>
        </a:defRPr>
      </a:lvl2pPr>
      <a:lvl3pPr algn="ctr" defTabSz="457200" rtl="0" fontAlgn="base">
        <a:spcBef>
          <a:spcPct val="0"/>
        </a:spcBef>
        <a:spcAft>
          <a:spcPct val="0"/>
        </a:spcAft>
        <a:defRPr sz="4000">
          <a:solidFill>
            <a:schemeClr val="tx1"/>
          </a:solidFill>
          <a:latin typeface="Corbel" panose="020B0503020204020204" pitchFamily="34" charset="0"/>
        </a:defRPr>
      </a:lvl3pPr>
      <a:lvl4pPr algn="ctr" defTabSz="457200" rtl="0" fontAlgn="base">
        <a:spcBef>
          <a:spcPct val="0"/>
        </a:spcBef>
        <a:spcAft>
          <a:spcPct val="0"/>
        </a:spcAft>
        <a:defRPr sz="4000">
          <a:solidFill>
            <a:schemeClr val="tx1"/>
          </a:solidFill>
          <a:latin typeface="Corbel" panose="020B0503020204020204" pitchFamily="34" charset="0"/>
        </a:defRPr>
      </a:lvl4pPr>
      <a:lvl5pPr algn="ctr" defTabSz="457200" rtl="0" fontAlgn="base">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fontAlgn="base">
        <a:spcBef>
          <a:spcPct val="20000"/>
        </a:spcBef>
        <a:spcAft>
          <a:spcPts val="600"/>
        </a:spcAft>
        <a:buClr>
          <a:srgbClr val="1287C3"/>
        </a:buClr>
        <a:buSzPct val="145000"/>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fontAlgn="base">
        <a:spcBef>
          <a:spcPct val="20000"/>
        </a:spcBef>
        <a:spcAft>
          <a:spcPts val="600"/>
        </a:spcAft>
        <a:buClr>
          <a:srgbClr val="1287C3"/>
        </a:buClr>
        <a:buSzPct val="145000"/>
        <a:buFont typeface="Arial" panose="020B0604020202020204" pitchFamily="34" charset="0"/>
        <a:buChar char="•"/>
        <a:defRPr sz="2000" kern="1200">
          <a:solidFill>
            <a:schemeClr val="tx1"/>
          </a:solidFill>
          <a:latin typeface="+mn-lt"/>
          <a:ea typeface="+mn-ea"/>
          <a:cs typeface="+mn-cs"/>
        </a:defRPr>
      </a:lvl2pPr>
      <a:lvl3pPr marL="1200150" indent="-285750" algn="l" defTabSz="457200" rtl="0" fontAlgn="base">
        <a:spcBef>
          <a:spcPct val="20000"/>
        </a:spcBef>
        <a:spcAft>
          <a:spcPts val="600"/>
        </a:spcAft>
        <a:buClr>
          <a:srgbClr val="1287C3"/>
        </a:buClr>
        <a:buSzPct val="145000"/>
        <a:buFont typeface="Arial" panose="020B0604020202020204" pitchFamily="34" charset="0"/>
        <a:buChar char="•"/>
        <a:defRPr kern="1200">
          <a:solidFill>
            <a:schemeClr val="tx1"/>
          </a:solidFill>
          <a:latin typeface="+mn-lt"/>
          <a:ea typeface="+mn-ea"/>
          <a:cs typeface="+mn-cs"/>
        </a:defRPr>
      </a:lvl3pPr>
      <a:lvl4pPr marL="1543050" indent="-171450" algn="l" defTabSz="457200" rtl="0" fontAlgn="base">
        <a:spcBef>
          <a:spcPct val="20000"/>
        </a:spcBef>
        <a:spcAft>
          <a:spcPts val="600"/>
        </a:spcAft>
        <a:buClr>
          <a:srgbClr val="1287C3"/>
        </a:buClr>
        <a:buSzPct val="145000"/>
        <a:buFont typeface="Arial" panose="020B0604020202020204" pitchFamily="34" charset="0"/>
        <a:buChar char="•"/>
        <a:defRPr sz="1600" kern="1200">
          <a:solidFill>
            <a:schemeClr val="tx1"/>
          </a:solidFill>
          <a:latin typeface="+mn-lt"/>
          <a:ea typeface="+mn-ea"/>
          <a:cs typeface="+mn-cs"/>
        </a:defRPr>
      </a:lvl4pPr>
      <a:lvl5pPr marL="2000250" indent="-171450" algn="l" defTabSz="457200" rtl="0" fontAlgn="base">
        <a:spcBef>
          <a:spcPct val="20000"/>
        </a:spcBef>
        <a:spcAft>
          <a:spcPts val="600"/>
        </a:spcAft>
        <a:buClr>
          <a:srgbClr val="1287C3"/>
        </a:buClr>
        <a:buSzPct val="145000"/>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2D46F-6D78-4061-9995-0DE9043B9374}"/>
              </a:ext>
            </a:extLst>
          </p:cNvPr>
          <p:cNvSpPr>
            <a:spLocks noGrp="1"/>
          </p:cNvSpPr>
          <p:nvPr>
            <p:ph type="ctrTitle"/>
          </p:nvPr>
        </p:nvSpPr>
        <p:spPr>
          <a:xfrm>
            <a:off x="1641475" y="1819275"/>
            <a:ext cx="10383838" cy="2617788"/>
          </a:xfrm>
        </p:spPr>
        <p:txBody>
          <a:bodyPr rtlCol="0">
            <a:normAutofit fontScale="90000"/>
          </a:bodyPr>
          <a:lstStyle/>
          <a:p>
            <a:pPr fontAlgn="auto">
              <a:spcAft>
                <a:spcPts val="0"/>
              </a:spcAft>
              <a:defRPr/>
            </a:pPr>
            <a:br>
              <a:rPr lang="en-US" b="1" dirty="0"/>
            </a:br>
            <a:br>
              <a:rPr lang="en-US" b="1" dirty="0"/>
            </a:br>
            <a:r>
              <a:rPr lang="en-US" b="1" dirty="0"/>
              <a:t>Lecture 8</a:t>
            </a:r>
            <a:br>
              <a:rPr lang="en-US" b="1" dirty="0"/>
            </a:br>
            <a:r>
              <a:rPr lang="en-US" b="1" dirty="0"/>
              <a:t>PLANNING &amp; DESIGN OF AN INDUSTRIAL ESTATE</a:t>
            </a:r>
            <a:br>
              <a:rPr lang="en-US" dirty="0"/>
            </a:br>
            <a:endParaRPr lang="en-US" dirty="0"/>
          </a:p>
        </p:txBody>
      </p:sp>
      <p:sp>
        <p:nvSpPr>
          <p:cNvPr id="7171" name="Subtitle 2">
            <a:extLst>
              <a:ext uri="{FF2B5EF4-FFF2-40B4-BE49-F238E27FC236}">
                <a16:creationId xmlns:a16="http://schemas.microsoft.com/office/drawing/2014/main" id="{9C725E12-E26B-4270-9F12-260AA6E2C14A}"/>
              </a:ext>
            </a:extLst>
          </p:cNvPr>
          <p:cNvSpPr>
            <a:spLocks noGrp="1" noChangeArrowheads="1"/>
          </p:cNvSpPr>
          <p:nvPr>
            <p:ph type="subTitle" idx="1"/>
          </p:nvPr>
        </p:nvSpPr>
        <p:spPr>
          <a:xfrm>
            <a:off x="4514850" y="3995738"/>
            <a:ext cx="6988175" cy="1389062"/>
          </a:xfrm>
        </p:spPr>
        <p:txBody>
          <a:bodyPr/>
          <a:lstStyle/>
          <a:p>
            <a:r>
              <a:rPr lang="en-US" altLang="en-US"/>
              <a:t>Planning of New Town </a:t>
            </a:r>
          </a:p>
        </p:txBody>
      </p:sp>
      <p:pic>
        <p:nvPicPr>
          <p:cNvPr id="7172" name="image21.png" descr="Image result">
            <a:extLst>
              <a:ext uri="{FF2B5EF4-FFF2-40B4-BE49-F238E27FC236}">
                <a16:creationId xmlns:a16="http://schemas.microsoft.com/office/drawing/2014/main" id="{6583554B-ADC6-43E2-862C-EB5DD54F47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338"/>
            <a:ext cx="1736725" cy="180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6D19F7D-0192-4D0B-95B6-F42122D64281}"/>
              </a:ext>
            </a:extLst>
          </p:cNvPr>
          <p:cNvSpPr>
            <a:spLocks noGrp="1" noChangeArrowheads="1"/>
          </p:cNvSpPr>
          <p:nvPr>
            <p:ph type="title"/>
          </p:nvPr>
        </p:nvSpPr>
        <p:spPr/>
        <p:txBody>
          <a:bodyPr/>
          <a:lstStyle/>
          <a:p>
            <a:r>
              <a:rPr lang="en-US" altLang="en-US" b="1">
                <a:ln>
                  <a:noFill/>
                </a:ln>
              </a:rPr>
              <a:t>1)	INDUSTRIAL ESTATE</a:t>
            </a:r>
            <a:br>
              <a:rPr lang="en-US" altLang="en-US">
                <a:ln>
                  <a:noFill/>
                </a:ln>
              </a:rPr>
            </a:br>
            <a:endParaRPr lang="en-US" altLang="en-US">
              <a:ln>
                <a:noFill/>
              </a:ln>
            </a:endParaRPr>
          </a:p>
        </p:txBody>
      </p:sp>
      <p:sp>
        <p:nvSpPr>
          <p:cNvPr id="3" name="Content Placeholder 2">
            <a:extLst>
              <a:ext uri="{FF2B5EF4-FFF2-40B4-BE49-F238E27FC236}">
                <a16:creationId xmlns:a16="http://schemas.microsoft.com/office/drawing/2014/main" id="{ADBFD7DC-4FE6-4AE7-AB3B-2D84F20CE1A7}"/>
              </a:ext>
            </a:extLst>
          </p:cNvPr>
          <p:cNvSpPr>
            <a:spLocks noGrp="1"/>
          </p:cNvSpPr>
          <p:nvPr>
            <p:ph idx="1"/>
          </p:nvPr>
        </p:nvSpPr>
        <p:spPr>
          <a:xfrm>
            <a:off x="1130300" y="2171700"/>
            <a:ext cx="10493375" cy="3294063"/>
          </a:xfrm>
        </p:spPr>
        <p:txBody>
          <a:bodyPr rtlCol="0">
            <a:normAutofit lnSpcReduction="10000"/>
          </a:bodyPr>
          <a:lstStyle/>
          <a:p>
            <a:pPr marL="0" indent="0" fontAlgn="auto">
              <a:buClr>
                <a:schemeClr val="accent1">
                  <a:lumMod val="75000"/>
                </a:schemeClr>
              </a:buClr>
              <a:buFont typeface="Arial"/>
              <a:buNone/>
              <a:defRPr/>
            </a:pPr>
            <a:r>
              <a:rPr lang="en-US" dirty="0"/>
              <a:t>An organized grouping of factories provided with certain common services and utilities, laid down in advance of demand, and established as a result of enterprise or planning by an independent organization.</a:t>
            </a:r>
          </a:p>
          <a:p>
            <a:pPr algn="just" fontAlgn="auto">
              <a:buClr>
                <a:schemeClr val="accent1">
                  <a:lumMod val="75000"/>
                </a:schemeClr>
              </a:buClr>
              <a:buFont typeface="Arial"/>
              <a:buChar char="•"/>
              <a:defRPr/>
            </a:pPr>
            <a:r>
              <a:rPr lang="en-US" dirty="0"/>
              <a:t>It will have banks, post offices, restaurants, workers canteens, passenger stations, medical services and small shops.</a:t>
            </a:r>
          </a:p>
          <a:p>
            <a:pPr fontAlgn="auto">
              <a:buClr>
                <a:schemeClr val="accent1">
                  <a:lumMod val="75000"/>
                </a:schemeClr>
              </a:buClr>
              <a:buFont typeface="Arial"/>
              <a:buChar char="•"/>
              <a:defRPr/>
            </a:pPr>
            <a:r>
              <a:rPr lang="en-US" dirty="0"/>
              <a:t>Industrial estates are specified areas zoned for industrial activity in which infrastructure such as roads, power and other utility services is provided to facilitate the growth of industries and to minimize impacts on the environment.</a:t>
            </a:r>
          </a:p>
          <a:p>
            <a:pPr fontAlgn="auto">
              <a:buClr>
                <a:schemeClr val="accent1">
                  <a:lumMod val="75000"/>
                </a:schemeClr>
              </a:buClr>
              <a:buFont typeface="Arial"/>
              <a:buChar char="•"/>
              <a:defRPr/>
            </a:pPr>
            <a:endParaRPr lang="en-US" dirty="0"/>
          </a:p>
        </p:txBody>
      </p:sp>
      <p:sp>
        <p:nvSpPr>
          <p:cNvPr id="8196" name="Footer Placeholder 3">
            <a:extLst>
              <a:ext uri="{FF2B5EF4-FFF2-40B4-BE49-F238E27FC236}">
                <a16:creationId xmlns:a16="http://schemas.microsoft.com/office/drawing/2014/main" id="{20B99A86-C4A0-4850-B661-82238DAE108F}"/>
              </a:ext>
            </a:extLst>
          </p:cNvPr>
          <p:cNvSpPr>
            <a:spLocks noGrp="1" noChangeArrowheads="1"/>
          </p:cNvSpPr>
          <p:nvPr>
            <p:ph type="ftr" sz="quarter" idx="11"/>
          </p:nvPr>
        </p:nvSpPr>
        <p:spPr bwMode="auto">
          <a:xfrm>
            <a:off x="0" y="6492875"/>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t>Siddiqa Amin </a:t>
            </a:r>
          </a:p>
        </p:txBody>
      </p:sp>
      <p:sp>
        <p:nvSpPr>
          <p:cNvPr id="8197" name="Slide Number Placeholder 4">
            <a:extLst>
              <a:ext uri="{FF2B5EF4-FFF2-40B4-BE49-F238E27FC236}">
                <a16:creationId xmlns:a16="http://schemas.microsoft.com/office/drawing/2014/main" id="{C1AE63F9-6BFB-4F49-9409-CF586DF3C24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08BE4E6B-6BF4-4F64-BFC2-72114A7DEF1F}" type="slidenum">
              <a:rPr lang="en-US" altLang="en-US"/>
              <a:pPr fontAlgn="base">
                <a:spcBef>
                  <a:spcPct val="0"/>
                </a:spcBef>
                <a:spcAft>
                  <a:spcPct val="0"/>
                </a:spcAft>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98F69ED-EFF0-41A7-A0B5-EEFFBF7DA23C}"/>
              </a:ext>
            </a:extLst>
          </p:cNvPr>
          <p:cNvSpPr>
            <a:spLocks noGrp="1" noChangeArrowheads="1"/>
          </p:cNvSpPr>
          <p:nvPr>
            <p:ph type="title"/>
          </p:nvPr>
        </p:nvSpPr>
        <p:spPr/>
        <p:txBody>
          <a:bodyPr/>
          <a:lstStyle/>
          <a:p>
            <a:r>
              <a:rPr lang="en-US" altLang="en-US" b="1">
                <a:ln>
                  <a:noFill/>
                </a:ln>
              </a:rPr>
              <a:t>1)	INDUSTRIAL ESTATE 				Conti…</a:t>
            </a:r>
            <a:br>
              <a:rPr lang="en-US" altLang="en-US">
                <a:ln>
                  <a:noFill/>
                </a:ln>
              </a:rPr>
            </a:br>
            <a:endParaRPr lang="en-US" altLang="en-US">
              <a:ln>
                <a:noFill/>
              </a:ln>
            </a:endParaRPr>
          </a:p>
        </p:txBody>
      </p:sp>
      <p:sp>
        <p:nvSpPr>
          <p:cNvPr id="3" name="Content Placeholder 2">
            <a:extLst>
              <a:ext uri="{FF2B5EF4-FFF2-40B4-BE49-F238E27FC236}">
                <a16:creationId xmlns:a16="http://schemas.microsoft.com/office/drawing/2014/main" id="{EE1B82BD-3795-4103-8F7E-0EC4C561964F}"/>
              </a:ext>
            </a:extLst>
          </p:cNvPr>
          <p:cNvSpPr>
            <a:spLocks noGrp="1"/>
          </p:cNvSpPr>
          <p:nvPr>
            <p:ph idx="1"/>
          </p:nvPr>
        </p:nvSpPr>
        <p:spPr/>
        <p:txBody>
          <a:bodyPr rtlCol="0">
            <a:normAutofit fontScale="70000" lnSpcReduction="20000"/>
          </a:bodyPr>
          <a:lstStyle/>
          <a:p>
            <a:pPr fontAlgn="auto">
              <a:buClr>
                <a:schemeClr val="accent1">
                  <a:lumMod val="75000"/>
                </a:schemeClr>
              </a:buClr>
              <a:buFont typeface="Arial"/>
              <a:buChar char="•"/>
              <a:defRPr/>
            </a:pPr>
            <a:r>
              <a:rPr lang="en-US" dirty="0"/>
              <a:t>The infrastructure may include</a:t>
            </a:r>
          </a:p>
          <a:p>
            <a:pPr marL="858838" fontAlgn="auto">
              <a:buClr>
                <a:schemeClr val="accent1">
                  <a:lumMod val="75000"/>
                </a:schemeClr>
              </a:buClr>
              <a:buFont typeface="Arial"/>
              <a:buChar char="•"/>
              <a:defRPr/>
            </a:pPr>
            <a:r>
              <a:rPr lang="en-US" dirty="0"/>
              <a:t>Effluent treatment</a:t>
            </a:r>
          </a:p>
          <a:p>
            <a:pPr marL="858838" fontAlgn="auto">
              <a:buClr>
                <a:schemeClr val="accent1">
                  <a:lumMod val="75000"/>
                </a:schemeClr>
              </a:buClr>
              <a:buFont typeface="Arial"/>
              <a:buChar char="•"/>
              <a:defRPr/>
            </a:pPr>
            <a:r>
              <a:rPr lang="en-US" dirty="0"/>
              <a:t>Solid and toxic waste collection, treatment and disposal</a:t>
            </a:r>
          </a:p>
          <a:p>
            <a:pPr marL="858838" fontAlgn="auto">
              <a:buClr>
                <a:schemeClr val="accent1">
                  <a:lumMod val="75000"/>
                </a:schemeClr>
              </a:buClr>
              <a:buFont typeface="Arial"/>
              <a:buChar char="•"/>
              <a:defRPr/>
            </a:pPr>
            <a:r>
              <a:rPr lang="en-US" dirty="0"/>
              <a:t>Air pollution and effluent monitoring</a:t>
            </a:r>
          </a:p>
          <a:p>
            <a:pPr marL="858838" fontAlgn="auto">
              <a:buClr>
                <a:schemeClr val="accent1">
                  <a:lumMod val="75000"/>
                </a:schemeClr>
              </a:buClr>
              <a:buFont typeface="Arial"/>
              <a:buChar char="•"/>
              <a:defRPr/>
            </a:pPr>
            <a:r>
              <a:rPr lang="en-US" dirty="0"/>
              <a:t>Technical services on pollution prevention</a:t>
            </a:r>
          </a:p>
          <a:p>
            <a:pPr marL="858838" fontAlgn="auto">
              <a:buClr>
                <a:schemeClr val="accent1">
                  <a:lumMod val="75000"/>
                </a:schemeClr>
              </a:buClr>
              <a:buFont typeface="Arial"/>
              <a:buChar char="•"/>
              <a:defRPr/>
            </a:pPr>
            <a:r>
              <a:rPr lang="en-US" dirty="0"/>
              <a:t>Quality management</a:t>
            </a:r>
          </a:p>
          <a:p>
            <a:pPr marL="858838" fontAlgn="auto">
              <a:buClr>
                <a:schemeClr val="accent1">
                  <a:lumMod val="75000"/>
                </a:schemeClr>
              </a:buClr>
              <a:buFont typeface="Arial"/>
              <a:buChar char="•"/>
              <a:defRPr/>
            </a:pPr>
            <a:r>
              <a:rPr lang="en-US" dirty="0"/>
              <a:t>Laboratory services</a:t>
            </a:r>
          </a:p>
          <a:p>
            <a:pPr fontAlgn="auto">
              <a:buClr>
                <a:schemeClr val="accent1">
                  <a:lumMod val="75000"/>
                </a:schemeClr>
              </a:buClr>
              <a:buFont typeface="Arial"/>
              <a:buChar char="•"/>
              <a:defRPr/>
            </a:pPr>
            <a:r>
              <a:rPr lang="en-US" dirty="0"/>
              <a:t>There should be appropriate emergency preparedness and prevention plans and link with local fire and emergency services.</a:t>
            </a:r>
          </a:p>
          <a:p>
            <a:pPr fontAlgn="auto">
              <a:buClr>
                <a:schemeClr val="accent1">
                  <a:lumMod val="75000"/>
                </a:schemeClr>
              </a:buClr>
              <a:buFont typeface="Arial"/>
              <a:buChar char="•"/>
              <a:defRPr/>
            </a:pPr>
            <a:endParaRPr lang="en-US" dirty="0"/>
          </a:p>
        </p:txBody>
      </p:sp>
      <p:sp>
        <p:nvSpPr>
          <p:cNvPr id="9220" name="Footer Placeholder 3">
            <a:extLst>
              <a:ext uri="{FF2B5EF4-FFF2-40B4-BE49-F238E27FC236}">
                <a16:creationId xmlns:a16="http://schemas.microsoft.com/office/drawing/2014/main" id="{5E7F190F-69DE-4CD8-BD41-6671BFFC48C7}"/>
              </a:ext>
            </a:extLst>
          </p:cNvPr>
          <p:cNvSpPr>
            <a:spLocks noGrp="1" noChangeArrowheads="1"/>
          </p:cNvSpPr>
          <p:nvPr>
            <p:ph type="ftr" sz="quarter" idx="11"/>
          </p:nvPr>
        </p:nvSpPr>
        <p:spPr bwMode="auto">
          <a:xfrm>
            <a:off x="0" y="6527800"/>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t>Siddiqa Amin </a:t>
            </a:r>
          </a:p>
        </p:txBody>
      </p:sp>
      <p:sp>
        <p:nvSpPr>
          <p:cNvPr id="9221" name="Slide Number Placeholder 4">
            <a:extLst>
              <a:ext uri="{FF2B5EF4-FFF2-40B4-BE49-F238E27FC236}">
                <a16:creationId xmlns:a16="http://schemas.microsoft.com/office/drawing/2014/main" id="{BF8038F0-A032-4867-972B-86760FFC2E6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8ED72941-80D6-42EA-8334-015649437F5D}" type="slidenum">
              <a:rPr lang="en-US" altLang="en-US"/>
              <a:pPr fontAlgn="base">
                <a:spcBef>
                  <a:spcPct val="0"/>
                </a:spcBef>
                <a:spcAft>
                  <a:spcPct val="0"/>
                </a:spcAft>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873B6-3C04-4AC3-A990-82973B1AB5A8}"/>
              </a:ext>
            </a:extLst>
          </p:cNvPr>
          <p:cNvSpPr>
            <a:spLocks noGrp="1"/>
          </p:cNvSpPr>
          <p:nvPr>
            <p:ph type="title"/>
          </p:nvPr>
        </p:nvSpPr>
        <p:spPr>
          <a:xfrm>
            <a:off x="1130300" y="954088"/>
            <a:ext cx="10868025" cy="1047750"/>
          </a:xfrm>
        </p:spPr>
        <p:txBody>
          <a:bodyPr rtlCol="0">
            <a:normAutofit fontScale="90000"/>
          </a:bodyPr>
          <a:lstStyle/>
          <a:p>
            <a:pPr fontAlgn="auto">
              <a:spcAft>
                <a:spcPts val="0"/>
              </a:spcAft>
              <a:defRPr/>
            </a:pPr>
            <a:r>
              <a:rPr lang="en-US" b="1" dirty="0"/>
              <a:t>2)	FEATURES OF A DEVELOPMENT PLAN OF INDUSTRIAL 	ESTATE</a:t>
            </a:r>
            <a:br>
              <a:rPr lang="en-US" dirty="0"/>
            </a:br>
            <a:endParaRPr lang="en-US" dirty="0"/>
          </a:p>
        </p:txBody>
      </p:sp>
      <p:sp>
        <p:nvSpPr>
          <p:cNvPr id="10243" name="Footer Placeholder 2">
            <a:extLst>
              <a:ext uri="{FF2B5EF4-FFF2-40B4-BE49-F238E27FC236}">
                <a16:creationId xmlns:a16="http://schemas.microsoft.com/office/drawing/2014/main" id="{4D142CB5-5D31-4DCA-8FAA-9FF243B14D0C}"/>
              </a:ext>
            </a:extLst>
          </p:cNvPr>
          <p:cNvSpPr>
            <a:spLocks noGrp="1" noChangeArrowheads="1"/>
          </p:cNvSpPr>
          <p:nvPr>
            <p:ph type="ftr" sz="quarter" idx="11"/>
          </p:nvPr>
        </p:nvSpPr>
        <p:spPr bwMode="auto">
          <a:xfrm>
            <a:off x="0" y="6492875"/>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t>Siddiqa Amin </a:t>
            </a:r>
          </a:p>
        </p:txBody>
      </p:sp>
      <p:sp>
        <p:nvSpPr>
          <p:cNvPr id="10244" name="Slide Number Placeholder 3">
            <a:extLst>
              <a:ext uri="{FF2B5EF4-FFF2-40B4-BE49-F238E27FC236}">
                <a16:creationId xmlns:a16="http://schemas.microsoft.com/office/drawing/2014/main" id="{1C608C45-4545-40ED-BBD2-FA064D53127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C1B602B7-D4DB-43AA-B3A2-B2AB08DC371B}" type="slidenum">
              <a:rPr lang="en-US" altLang="en-US"/>
              <a:pPr fontAlgn="base">
                <a:spcBef>
                  <a:spcPct val="0"/>
                </a:spcBef>
                <a:spcAft>
                  <a:spcPct val="0"/>
                </a:spcAft>
              </a:pPr>
              <a:t>4</a:t>
            </a:fld>
            <a:endParaRPr lang="en-US" altLang="en-US"/>
          </a:p>
        </p:txBody>
      </p:sp>
      <p:graphicFrame>
        <p:nvGraphicFramePr>
          <p:cNvPr id="10" name="Diagram 9">
            <a:extLst>
              <a:ext uri="{FF2B5EF4-FFF2-40B4-BE49-F238E27FC236}">
                <a16:creationId xmlns:a16="http://schemas.microsoft.com/office/drawing/2014/main" id="{6879EC7B-BF11-4B92-9B6A-36B7D1337BBE}"/>
              </a:ext>
            </a:extLst>
          </p:cNvPr>
          <p:cNvGraphicFramePr/>
          <p:nvPr/>
        </p:nvGraphicFramePr>
        <p:xfrm>
          <a:off x="840510" y="2010063"/>
          <a:ext cx="11157526" cy="39908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46" name="Rectangle 7">
            <a:extLst>
              <a:ext uri="{FF2B5EF4-FFF2-40B4-BE49-F238E27FC236}">
                <a16:creationId xmlns:a16="http://schemas.microsoft.com/office/drawing/2014/main" id="{3B5FD1E4-0B51-4C0C-96AD-8DBF478E16E5}"/>
              </a:ext>
            </a:extLst>
          </p:cNvPr>
          <p:cNvSpPr>
            <a:spLocks noChangeArrowheads="1"/>
          </p:cNvSpPr>
          <p:nvPr/>
        </p:nvSpPr>
        <p:spPr bwMode="auto">
          <a:xfrm>
            <a:off x="6564313" y="2001838"/>
            <a:ext cx="5546725" cy="435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eaLnBrk="1" hangingPunct="1">
              <a:buFont typeface="Symbol" panose="05050102010706020507" pitchFamily="18" charset="2"/>
              <a:buChar char=""/>
            </a:pP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768449B-B29F-4D74-BC83-1A2845A52417}"/>
              </a:ext>
            </a:extLst>
          </p:cNvPr>
          <p:cNvSpPr>
            <a:spLocks noGrp="1" noChangeArrowheads="1"/>
          </p:cNvSpPr>
          <p:nvPr>
            <p:ph type="title"/>
          </p:nvPr>
        </p:nvSpPr>
        <p:spPr/>
        <p:txBody>
          <a:bodyPr/>
          <a:lstStyle/>
          <a:p>
            <a:r>
              <a:rPr lang="en-US" altLang="en-US" b="1">
                <a:ln>
                  <a:noFill/>
                </a:ln>
              </a:rPr>
              <a:t>3) SITE CONSIDERATIONS</a:t>
            </a:r>
            <a:br>
              <a:rPr lang="en-US" altLang="en-US">
                <a:ln>
                  <a:noFill/>
                </a:ln>
              </a:rPr>
            </a:br>
            <a:endParaRPr lang="en-US" altLang="en-US">
              <a:ln>
                <a:noFill/>
              </a:ln>
            </a:endParaRPr>
          </a:p>
        </p:txBody>
      </p:sp>
      <p:sp>
        <p:nvSpPr>
          <p:cNvPr id="11267" name="Footer Placeholder 2">
            <a:extLst>
              <a:ext uri="{FF2B5EF4-FFF2-40B4-BE49-F238E27FC236}">
                <a16:creationId xmlns:a16="http://schemas.microsoft.com/office/drawing/2014/main" id="{DB52AD5A-5C12-4520-AA80-8B13E6D68FE5}"/>
              </a:ext>
            </a:extLst>
          </p:cNvPr>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t>Siddiqa Amin </a:t>
            </a:r>
          </a:p>
        </p:txBody>
      </p:sp>
      <p:sp>
        <p:nvSpPr>
          <p:cNvPr id="11268" name="Slide Number Placeholder 3">
            <a:extLst>
              <a:ext uri="{FF2B5EF4-FFF2-40B4-BE49-F238E27FC236}">
                <a16:creationId xmlns:a16="http://schemas.microsoft.com/office/drawing/2014/main" id="{874B9D4E-C674-4340-8F50-A5C017C6B0F5}"/>
              </a:ext>
            </a:extLst>
          </p:cNvPr>
          <p:cNvSpPr>
            <a:spLocks noGrp="1" noChangeArrowheads="1"/>
          </p:cNvSpPr>
          <p:nvPr>
            <p:ph type="sldNum" sz="quarter" idx="12"/>
          </p:nvPr>
        </p:nvSpPr>
        <p:spPr bwMode="auto">
          <a:xfrm>
            <a:off x="11028363" y="5883275"/>
            <a:ext cx="550862"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B9ECDD65-BA23-428D-B3BA-0B0F27110A0D}" type="slidenum">
              <a:rPr lang="en-US" altLang="en-US"/>
              <a:pPr fontAlgn="base">
                <a:spcBef>
                  <a:spcPct val="0"/>
                </a:spcBef>
                <a:spcAft>
                  <a:spcPct val="0"/>
                </a:spcAft>
              </a:pPr>
              <a:t>5</a:t>
            </a:fld>
            <a:endParaRPr lang="en-US" altLang="en-US"/>
          </a:p>
        </p:txBody>
      </p:sp>
      <p:graphicFrame>
        <p:nvGraphicFramePr>
          <p:cNvPr id="8" name="Diagram 7">
            <a:extLst>
              <a:ext uri="{FF2B5EF4-FFF2-40B4-BE49-F238E27FC236}">
                <a16:creationId xmlns:a16="http://schemas.microsoft.com/office/drawing/2014/main" id="{A2093391-4AF4-4A54-AD88-BB99109C845F}"/>
              </a:ext>
            </a:extLst>
          </p:cNvPr>
          <p:cNvGraphicFramePr/>
          <p:nvPr/>
        </p:nvGraphicFramePr>
        <p:xfrm>
          <a:off x="2032000" y="2147455"/>
          <a:ext cx="8128000" cy="39908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8110773D-A2BE-49AD-86DC-B1D2F09ECD08}"/>
              </a:ext>
            </a:extLst>
          </p:cNvPr>
          <p:cNvSpPr>
            <a:spLocks noGrp="1" noChangeArrowheads="1"/>
          </p:cNvSpPr>
          <p:nvPr>
            <p:ph type="title"/>
          </p:nvPr>
        </p:nvSpPr>
        <p:spPr/>
        <p:txBody>
          <a:bodyPr/>
          <a:lstStyle/>
          <a:p>
            <a:r>
              <a:rPr lang="en-US" altLang="en-US" b="1">
                <a:ln>
                  <a:noFill/>
                </a:ln>
              </a:rPr>
              <a:t>4) SIZE OF INDUSTRIAL ESTATE</a:t>
            </a:r>
            <a:br>
              <a:rPr lang="en-US" altLang="en-US">
                <a:ln>
                  <a:noFill/>
                </a:ln>
              </a:rPr>
            </a:br>
            <a:endParaRPr lang="en-US" altLang="en-US">
              <a:ln>
                <a:noFill/>
              </a:ln>
            </a:endParaRPr>
          </a:p>
        </p:txBody>
      </p:sp>
      <p:graphicFrame>
        <p:nvGraphicFramePr>
          <p:cNvPr id="5" name="Content Placeholder 4">
            <a:extLst>
              <a:ext uri="{FF2B5EF4-FFF2-40B4-BE49-F238E27FC236}">
                <a16:creationId xmlns:a16="http://schemas.microsoft.com/office/drawing/2014/main" id="{21973472-A35E-4647-BF65-C0A1347E9F6E}"/>
              </a:ext>
            </a:extLst>
          </p:cNvPr>
          <p:cNvGraphicFramePr>
            <a:graphicFrameLocks noGrp="1"/>
          </p:cNvGraphicFramePr>
          <p:nvPr>
            <p:ph idx="1"/>
          </p:nvPr>
        </p:nvGraphicFramePr>
        <p:xfrm>
          <a:off x="1130270" y="1676400"/>
          <a:ext cx="10261630" cy="4356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92" name="Footer Placeholder 2">
            <a:extLst>
              <a:ext uri="{FF2B5EF4-FFF2-40B4-BE49-F238E27FC236}">
                <a16:creationId xmlns:a16="http://schemas.microsoft.com/office/drawing/2014/main" id="{E022C1F1-602C-409E-8515-5546FCD70828}"/>
              </a:ext>
            </a:extLst>
          </p:cNvPr>
          <p:cNvSpPr>
            <a:spLocks noGrp="1" noChangeArrowheads="1"/>
          </p:cNvSpPr>
          <p:nvPr>
            <p:ph type="ftr" sz="quarter" idx="11"/>
          </p:nvPr>
        </p:nvSpPr>
        <p:spPr bwMode="auto">
          <a:xfrm>
            <a:off x="0" y="6484938"/>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t>Siddiqa Amin </a:t>
            </a:r>
          </a:p>
        </p:txBody>
      </p:sp>
      <p:sp>
        <p:nvSpPr>
          <p:cNvPr id="12293" name="Slide Number Placeholder 3">
            <a:extLst>
              <a:ext uri="{FF2B5EF4-FFF2-40B4-BE49-F238E27FC236}">
                <a16:creationId xmlns:a16="http://schemas.microsoft.com/office/drawing/2014/main" id="{17B42481-5190-4CE9-951B-90FFE3B20A2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2D9C3CCF-5EAE-4E7E-BFA4-D5EA32AB6CE4}" type="slidenum">
              <a:rPr lang="en-US" altLang="en-US"/>
              <a:pPr fontAlgn="base">
                <a:spcBef>
                  <a:spcPct val="0"/>
                </a:spcBef>
                <a:spcAft>
                  <a:spcPct val="0"/>
                </a:spcAft>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B2AC6-88C9-4EFC-AEC6-C9D476CA1CDF}"/>
              </a:ext>
            </a:extLst>
          </p:cNvPr>
          <p:cNvSpPr>
            <a:spLocks noGrp="1"/>
          </p:cNvSpPr>
          <p:nvPr>
            <p:ph type="title"/>
          </p:nvPr>
        </p:nvSpPr>
        <p:spPr>
          <a:xfrm>
            <a:off x="1130300" y="954088"/>
            <a:ext cx="11061700" cy="1047750"/>
          </a:xfrm>
        </p:spPr>
        <p:txBody>
          <a:bodyPr rtlCol="0">
            <a:normAutofit fontScale="90000"/>
          </a:bodyPr>
          <a:lstStyle/>
          <a:p>
            <a:pPr fontAlgn="auto">
              <a:spcAft>
                <a:spcPts val="0"/>
              </a:spcAft>
              <a:defRPr/>
            </a:pPr>
            <a:r>
              <a:rPr lang="en-US" b="1" dirty="0"/>
              <a:t>5) 	NATIONAL STANDARDS FOR DESIGN OF INDUSTRIAL 	ESTATE</a:t>
            </a:r>
            <a:br>
              <a:rPr lang="en-US" dirty="0"/>
            </a:br>
            <a:endParaRPr lang="en-US" dirty="0"/>
          </a:p>
        </p:txBody>
      </p:sp>
      <p:graphicFrame>
        <p:nvGraphicFramePr>
          <p:cNvPr id="4" name="Content Placeholder 3">
            <a:extLst>
              <a:ext uri="{FF2B5EF4-FFF2-40B4-BE49-F238E27FC236}">
                <a16:creationId xmlns:a16="http://schemas.microsoft.com/office/drawing/2014/main" id="{7A9E8F8C-1077-416F-8B53-0B5AD795BB60}"/>
              </a:ext>
            </a:extLst>
          </p:cNvPr>
          <p:cNvGraphicFramePr>
            <a:graphicFrameLocks noGrp="1"/>
          </p:cNvGraphicFramePr>
          <p:nvPr>
            <p:ph idx="1"/>
          </p:nvPr>
        </p:nvGraphicFramePr>
        <p:xfrm>
          <a:off x="2260570" y="2349569"/>
          <a:ext cx="7416829" cy="37329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316" name="Footer Placeholder 2">
            <a:extLst>
              <a:ext uri="{FF2B5EF4-FFF2-40B4-BE49-F238E27FC236}">
                <a16:creationId xmlns:a16="http://schemas.microsoft.com/office/drawing/2014/main" id="{D202138F-7160-43A8-A2DF-CF27E6B90DFC}"/>
              </a:ext>
            </a:extLst>
          </p:cNvPr>
          <p:cNvSpPr>
            <a:spLocks noGrp="1" noChangeArrowheads="1"/>
          </p:cNvSpPr>
          <p:nvPr>
            <p:ph type="ftr" sz="quarter" idx="11"/>
          </p:nvPr>
        </p:nvSpPr>
        <p:spPr bwMode="auto">
          <a:xfrm>
            <a:off x="0" y="6492875"/>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t>Siddiqa Amin </a:t>
            </a:r>
          </a:p>
        </p:txBody>
      </p:sp>
      <p:sp>
        <p:nvSpPr>
          <p:cNvPr id="13317" name="Slide Number Placeholder 4">
            <a:extLst>
              <a:ext uri="{FF2B5EF4-FFF2-40B4-BE49-F238E27FC236}">
                <a16:creationId xmlns:a16="http://schemas.microsoft.com/office/drawing/2014/main" id="{38373DD2-1A5C-439B-A8F9-C3233360A1B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9ED05029-82E4-4393-9E2C-FC53E8E72CE7}" type="slidenum">
              <a:rPr lang="en-US" altLang="en-US"/>
              <a:pPr fontAlgn="base">
                <a:spcBef>
                  <a:spcPct val="0"/>
                </a:spcBef>
                <a:spcAft>
                  <a:spcPct val="0"/>
                </a:spcAft>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5D2C1-29AF-4222-93A8-D8FED7162552}"/>
              </a:ext>
            </a:extLst>
          </p:cNvPr>
          <p:cNvSpPr>
            <a:spLocks noGrp="1"/>
          </p:cNvSpPr>
          <p:nvPr>
            <p:ph type="title"/>
          </p:nvPr>
        </p:nvSpPr>
        <p:spPr/>
        <p:txBody>
          <a:bodyPr rtlCol="0">
            <a:normAutofit fontScale="90000"/>
          </a:bodyPr>
          <a:lstStyle/>
          <a:p>
            <a:pPr fontAlgn="auto">
              <a:spcAft>
                <a:spcPts val="0"/>
              </a:spcAft>
              <a:defRPr/>
            </a:pPr>
            <a:r>
              <a:rPr lang="en-US" b="1" dirty="0"/>
              <a:t>6) INTERNAL LAYOUT OF INDUSTRIAL ESTATE</a:t>
            </a:r>
            <a:br>
              <a:rPr lang="en-US" dirty="0"/>
            </a:br>
            <a:endParaRPr lang="en-US" dirty="0"/>
          </a:p>
        </p:txBody>
      </p:sp>
      <p:graphicFrame>
        <p:nvGraphicFramePr>
          <p:cNvPr id="6" name="Content Placeholder 5">
            <a:extLst>
              <a:ext uri="{FF2B5EF4-FFF2-40B4-BE49-F238E27FC236}">
                <a16:creationId xmlns:a16="http://schemas.microsoft.com/office/drawing/2014/main" id="{845C9E85-A256-4061-9B1A-5ACC5A45F6CA}"/>
              </a:ext>
            </a:extLst>
          </p:cNvPr>
          <p:cNvGraphicFramePr>
            <a:graphicFrameLocks noGrp="1"/>
          </p:cNvGraphicFramePr>
          <p:nvPr>
            <p:ph idx="1"/>
          </p:nvPr>
        </p:nvGraphicFramePr>
        <p:xfrm>
          <a:off x="1130269" y="2184468"/>
          <a:ext cx="10770786" cy="44934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340" name="Footer Placeholder 3">
            <a:extLst>
              <a:ext uri="{FF2B5EF4-FFF2-40B4-BE49-F238E27FC236}">
                <a16:creationId xmlns:a16="http://schemas.microsoft.com/office/drawing/2014/main" id="{74D9B873-BFBA-4E9D-96DE-2EB8D484FF07}"/>
              </a:ext>
            </a:extLst>
          </p:cNvPr>
          <p:cNvSpPr>
            <a:spLocks noGrp="1" noChangeArrowheads="1"/>
          </p:cNvSpPr>
          <p:nvPr>
            <p:ph type="ftr" sz="quarter" idx="11"/>
          </p:nvPr>
        </p:nvSpPr>
        <p:spPr bwMode="auto">
          <a:xfrm>
            <a:off x="0" y="6492875"/>
            <a:ext cx="7083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t>Siddiqa Amin </a:t>
            </a:r>
          </a:p>
        </p:txBody>
      </p:sp>
      <p:sp>
        <p:nvSpPr>
          <p:cNvPr id="14341" name="Slide Number Placeholder 4">
            <a:extLst>
              <a:ext uri="{FF2B5EF4-FFF2-40B4-BE49-F238E27FC236}">
                <a16:creationId xmlns:a16="http://schemas.microsoft.com/office/drawing/2014/main" id="{D2AF011E-3895-4C84-8E6F-5CC16D114EF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fontAlgn="base">
              <a:spcBef>
                <a:spcPct val="0"/>
              </a:spcBef>
              <a:spcAft>
                <a:spcPct val="0"/>
              </a:spcAft>
              <a:defRPr>
                <a:solidFill>
                  <a:schemeClr val="tx1"/>
                </a:solidFill>
                <a:latin typeface="Corbel" panose="020B0503020204020204" pitchFamily="34" charset="0"/>
              </a:defRPr>
            </a:lvl6pPr>
            <a:lvl7pPr marL="2971800" indent="-228600" defTabSz="457200" fontAlgn="base">
              <a:spcBef>
                <a:spcPct val="0"/>
              </a:spcBef>
              <a:spcAft>
                <a:spcPct val="0"/>
              </a:spcAft>
              <a:defRPr>
                <a:solidFill>
                  <a:schemeClr val="tx1"/>
                </a:solidFill>
                <a:latin typeface="Corbel" panose="020B0503020204020204" pitchFamily="34" charset="0"/>
              </a:defRPr>
            </a:lvl7pPr>
            <a:lvl8pPr marL="3429000" indent="-228600" defTabSz="457200" fontAlgn="base">
              <a:spcBef>
                <a:spcPct val="0"/>
              </a:spcBef>
              <a:spcAft>
                <a:spcPct val="0"/>
              </a:spcAft>
              <a:defRPr>
                <a:solidFill>
                  <a:schemeClr val="tx1"/>
                </a:solidFill>
                <a:latin typeface="Corbel" panose="020B0503020204020204" pitchFamily="34" charset="0"/>
              </a:defRPr>
            </a:lvl8pPr>
            <a:lvl9pPr marL="3886200" indent="-228600" defTabSz="457200" fontAlgn="base">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55458626-E860-4920-95F7-038EF2A1A9A6}" type="slidenum">
              <a:rPr lang="en-US" altLang="en-US"/>
              <a:pPr fontAlgn="base">
                <a:spcBef>
                  <a:spcPct val="0"/>
                </a:spcBef>
                <a:spcAft>
                  <a:spcPct val="0"/>
                </a:spcAft>
              </a:pPr>
              <a:t>8</a:t>
            </a:fld>
            <a:endParaRPr lang="en-US"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189</TotalTime>
  <Words>527</Words>
  <Application>Microsoft Office PowerPoint</Application>
  <PresentationFormat>Widescreen</PresentationFormat>
  <Paragraphs>81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Corbel</vt:lpstr>
      <vt:lpstr>Arial</vt:lpstr>
      <vt:lpstr>Calibri</vt:lpstr>
      <vt:lpstr>Symbol</vt:lpstr>
      <vt:lpstr>Parallax</vt:lpstr>
      <vt:lpstr>  Lecture 8 PLANNING &amp; DESIGN OF AN INDUSTRIAL ESTATE </vt:lpstr>
      <vt:lpstr>1) INDUSTRIAL ESTATE </vt:lpstr>
      <vt:lpstr>1) INDUSTRIAL ESTATE     Conti… </vt:lpstr>
      <vt:lpstr>2) FEATURES OF A DEVELOPMENT PLAN OF INDUSTRIAL  ESTATE </vt:lpstr>
      <vt:lpstr>3) SITE CONSIDERATIONS </vt:lpstr>
      <vt:lpstr>4) SIZE OF INDUSTRIAL ESTATE </vt:lpstr>
      <vt:lpstr>5)  NATIONAL STANDARDS FOR DESIGN OF INDUSTRIAL  ESTATE </vt:lpstr>
      <vt:lpstr>6) INTERNAL LAYOUT OF INDUSTRIAL ESTATE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15</cp:revision>
  <dcterms:created xsi:type="dcterms:W3CDTF">2020-04-14T10:07:20Z</dcterms:created>
  <dcterms:modified xsi:type="dcterms:W3CDTF">2020-04-29T11:04:46Z</dcterms:modified>
</cp:coreProperties>
</file>